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1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4CDEB825-D47C-4A5D-845D-DE33066DC3B5}"/>
    <pc:docChg chg="custSel addSld modSld">
      <pc:chgData name="老兄 悟見" userId="d3c841b5715e98f1" providerId="LiveId" clId="{4CDEB825-D47C-4A5D-845D-DE33066DC3B5}" dt="2021-10-06T02:32:16.894" v="44" actId="207"/>
      <pc:docMkLst>
        <pc:docMk/>
      </pc:docMkLst>
      <pc:sldChg chg="modSp mod">
        <pc:chgData name="老兄 悟見" userId="d3c841b5715e98f1" providerId="LiveId" clId="{4CDEB825-D47C-4A5D-845D-DE33066DC3B5}" dt="2021-10-06T02:30:39.004" v="22" actId="207"/>
        <pc:sldMkLst>
          <pc:docMk/>
          <pc:sldMk cId="2451051432" sldId="345"/>
        </pc:sldMkLst>
        <pc:spChg chg="mod">
          <ac:chgData name="老兄 悟見" userId="d3c841b5715e98f1" providerId="LiveId" clId="{4CDEB825-D47C-4A5D-845D-DE33066DC3B5}" dt="2021-10-06T02:30:39.004" v="22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4CDEB825-D47C-4A5D-845D-DE33066DC3B5}" dt="2021-10-06T02:31:08.963" v="28" actId="207"/>
        <pc:sldMkLst>
          <pc:docMk/>
          <pc:sldMk cId="1257371375" sldId="346"/>
        </pc:sldMkLst>
        <pc:spChg chg="mod">
          <ac:chgData name="老兄 悟見" userId="d3c841b5715e98f1" providerId="LiveId" clId="{4CDEB825-D47C-4A5D-845D-DE33066DC3B5}" dt="2021-10-06T02:31:08.963" v="28" actId="207"/>
          <ac:spMkLst>
            <pc:docMk/>
            <pc:sldMk cId="1257371375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4CDEB825-D47C-4A5D-845D-DE33066DC3B5}" dt="2021-10-06T02:31:34.767" v="32" actId="207"/>
        <pc:sldMkLst>
          <pc:docMk/>
          <pc:sldMk cId="403917590" sldId="347"/>
        </pc:sldMkLst>
        <pc:spChg chg="mod">
          <ac:chgData name="老兄 悟見" userId="d3c841b5715e98f1" providerId="LiveId" clId="{4CDEB825-D47C-4A5D-845D-DE33066DC3B5}" dt="2021-10-06T02:31:34.767" v="32" actId="207"/>
          <ac:spMkLst>
            <pc:docMk/>
            <pc:sldMk cId="403917590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4CDEB825-D47C-4A5D-845D-DE33066DC3B5}" dt="2021-10-06T02:32:16.894" v="44" actId="207"/>
        <pc:sldMkLst>
          <pc:docMk/>
          <pc:sldMk cId="4189319352" sldId="348"/>
        </pc:sldMkLst>
        <pc:spChg chg="mod">
          <ac:chgData name="老兄 悟見" userId="d3c841b5715e98f1" providerId="LiveId" clId="{4CDEB825-D47C-4A5D-845D-DE33066DC3B5}" dt="2021-10-06T02:32:16.894" v="44" actId="207"/>
          <ac:spMkLst>
            <pc:docMk/>
            <pc:sldMk cId="4189319352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人如何立地成佛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一、修辦道立地成佛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趕快行功了愿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藉著這肉體 借假修真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多辦佛事，多辦大家的事，大家的事就是老天的事，大家的心就是老天的心，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所以希望你們立地成佛，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此時此刻，懺悔過往，昨日之非，今日當下懺悔、感恩，從此要做聖賢的事。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人如何立地成佛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二、想成佛快修快辦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我們都是道場有用之人，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用在什麼地方？用在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當下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所以，什麼事情都要把握，懂得把握時機，這時機就是你的。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天時緊急了，想修道要趕快修、趕快辦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，以後會怎樣，很難說。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737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人如何立地成佛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三、盡心修辦即是佛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你能把握的只有現在。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能夠渡多少人，要看你們的緣份，只要盡心去做，處處都可以修辦，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不管什麼場合，只要是勸人為善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，指引人家一條光明的路，即使那個人沒有一點點善念，你能夠使他有所改變，不一定馬上要看到成果。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917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人如何立地成佛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四、當下放下即是佛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當下就放下，全神貫注在這邊，才能創造永恆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，不是生命結束才叫永恆。天時緊急，不是未來的緊急，是現在的緊急，是你生命、呼吸之間的緊急。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有這個機會是上天厚愛你，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所以你不要推，你推了，別人還是做，所以你有一個機會奉獻，就把握機會盡力去做。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931935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3055</TotalTime>
  <Words>334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人如何立地成佛 悟見講</vt:lpstr>
      <vt:lpstr>人如何立地成佛 悟見講</vt:lpstr>
      <vt:lpstr>人如何立地成佛 悟見講</vt:lpstr>
      <vt:lpstr>人如何立地成佛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2021-10-06T02:32:18Z</dcterms:modified>
  <cp:contentStatus/>
</cp:coreProperties>
</file>