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E182AF2E-6910-4E05-AA67-13838A2D6DE3}"/>
    <pc:docChg chg="custSel addSld modSld sldOrd">
      <pc:chgData name="老兄 悟見" userId="d3c841b5715e98f1" providerId="LiveId" clId="{E182AF2E-6910-4E05-AA67-13838A2D6DE3}" dt="2021-10-02T06:03:34.865" v="59"/>
      <pc:docMkLst>
        <pc:docMk/>
      </pc:docMkLst>
      <pc:sldChg chg="modSp mod">
        <pc:chgData name="老兄 悟見" userId="d3c841b5715e98f1" providerId="LiveId" clId="{E182AF2E-6910-4E05-AA67-13838A2D6DE3}" dt="2021-10-02T06:02:51.988" v="57"/>
        <pc:sldMkLst>
          <pc:docMk/>
          <pc:sldMk cId="2451051432" sldId="345"/>
        </pc:sldMkLst>
        <pc:spChg chg="mod">
          <ac:chgData name="老兄 悟見" userId="d3c841b5715e98f1" providerId="LiveId" clId="{E182AF2E-6910-4E05-AA67-13838A2D6DE3}" dt="2021-10-02T06:02:51.988" v="5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E182AF2E-6910-4E05-AA67-13838A2D6DE3}" dt="2021-10-02T06:00:05.182" v="30" actId="207"/>
        <pc:sldMkLst>
          <pc:docMk/>
          <pc:sldMk cId="2203264379" sldId="346"/>
        </pc:sldMkLst>
        <pc:spChg chg="mod">
          <ac:chgData name="老兄 悟見" userId="d3c841b5715e98f1" providerId="LiveId" clId="{E182AF2E-6910-4E05-AA67-13838A2D6DE3}" dt="2021-10-02T06:00:05.182" v="30" actId="207"/>
          <ac:spMkLst>
            <pc:docMk/>
            <pc:sldMk cId="2203264379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E182AF2E-6910-4E05-AA67-13838A2D6DE3}" dt="2021-10-02T06:00:51.464" v="35" actId="207"/>
        <pc:sldMkLst>
          <pc:docMk/>
          <pc:sldMk cId="2382935062" sldId="347"/>
        </pc:sldMkLst>
        <pc:spChg chg="mod">
          <ac:chgData name="老兄 悟見" userId="d3c841b5715e98f1" providerId="LiveId" clId="{E182AF2E-6910-4E05-AA67-13838A2D6DE3}" dt="2021-10-02T06:00:51.464" v="35" actId="207"/>
          <ac:spMkLst>
            <pc:docMk/>
            <pc:sldMk cId="2382935062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E182AF2E-6910-4E05-AA67-13838A2D6DE3}" dt="2021-10-02T06:01:32.233" v="41" actId="207"/>
        <pc:sldMkLst>
          <pc:docMk/>
          <pc:sldMk cId="3325305947" sldId="348"/>
        </pc:sldMkLst>
        <pc:spChg chg="mod">
          <ac:chgData name="老兄 悟見" userId="d3c841b5715e98f1" providerId="LiveId" clId="{E182AF2E-6910-4E05-AA67-13838A2D6DE3}" dt="2021-10-02T06:01:32.233" v="41" actId="207"/>
          <ac:spMkLst>
            <pc:docMk/>
            <pc:sldMk cId="3325305947" sldId="348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E182AF2E-6910-4E05-AA67-13838A2D6DE3}" dt="2021-10-02T06:03:34.865" v="59"/>
        <pc:sldMkLst>
          <pc:docMk/>
          <pc:sldMk cId="1539206291" sldId="349"/>
        </pc:sldMkLst>
        <pc:spChg chg="mod">
          <ac:chgData name="老兄 悟見" userId="d3c841b5715e98f1" providerId="LiveId" clId="{E182AF2E-6910-4E05-AA67-13838A2D6DE3}" dt="2021-10-02T06:02:14.016" v="48" actId="207"/>
          <ac:spMkLst>
            <pc:docMk/>
            <pc:sldMk cId="1539206291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不再為道哭泣了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一、挫折跌倒不要哭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遇到困難、挫折，不要緊，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哪裡跌倒，為師就牽著徒兒的手哪裡站起來，一生當中，誰沒有受傷過，誰沒有哭泣過、但是徒兒啊！不要躲在角落自己偷偷的哭泣。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真的用你的心對自己、對父母親負責，對上天、對眾生負責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。有這麼好的一個道，我們怎麼能夠看著那一些眾生，沈迷苦海呢？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不再為道哭泣了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二、不圓滿事做圓滿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那麼我們的天心，我們的道，又是在哪裡呢？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做出來，不管做好的與不好，終歸是要學習，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就是因為處事不圓滿，我們才需要去把這個缺口給補滿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，告訴自己將來該怎麼走、該怎麼做。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3264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不再為道哭泣了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三、讓老師常在心中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老師就是你自己的天理良心，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徒兒就是你自己迷昧的心。每一個人都有兩種心，你好的心就是老師，不好的心就是徒兒，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老師要教徒兒，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徒兒要聽老師的話，就是這樣。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293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不再為道哭泣了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四、自性即是真老師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借著拜師這個形象，跟你提醒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，你的心內有一個老師，不要跑到外面去拜師，這是借一個形象，來給你啟示，讓你瞭解，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真正的老師不在外面，也不是在佛堂。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5305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不再為道哭泣了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五、道一世修一世成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道，是那麼的好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，至高無上的大道擺在你的眼前，告訴你可以一世修一世成，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所謂一世修一世成，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就是在現在大開普渡的時候，快點去行功、去渡人。此時用力修，能讓我們一世修一世成，為何不呢？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920629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3058</TotalTime>
  <Words>406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不再為道哭泣了 悟見講</vt:lpstr>
      <vt:lpstr>不再為道哭泣了 悟見講</vt:lpstr>
      <vt:lpstr>不再為道哭泣了 悟見講</vt:lpstr>
      <vt:lpstr>不再為道哭泣了 悟見講</vt:lpstr>
      <vt:lpstr>不再為道哭泣了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2021-10-02T06:03:46Z</dcterms:modified>
  <cp:contentStatus/>
</cp:coreProperties>
</file>