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6"/>
  </p:notesMasterIdLst>
  <p:sldIdLst>
    <p:sldId id="345" r:id="rId2"/>
    <p:sldId id="346" r:id="rId3"/>
    <p:sldId id="347" r:id="rId4"/>
    <p:sldId id="348" r:id="rId5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00" autoAdjust="0"/>
    <p:restoredTop sz="93421" autoAdjust="0"/>
  </p:normalViewPr>
  <p:slideViewPr>
    <p:cSldViewPr>
      <p:cViewPr varScale="1">
        <p:scale>
          <a:sx n="85" d="100"/>
          <a:sy n="85" d="100"/>
        </p:scale>
        <p:origin x="980" y="5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老兄 悟見" userId="d3c841b5715e98f1" providerId="LiveId" clId="{CA994093-AF18-4A8E-BA5D-327A18F6B197}"/>
    <pc:docChg chg="custSel addSld delSld modSld">
      <pc:chgData name="老兄 悟見" userId="d3c841b5715e98f1" providerId="LiveId" clId="{CA994093-AF18-4A8E-BA5D-327A18F6B197}" dt="2021-10-04T02:41:55.615" v="67" actId="207"/>
      <pc:docMkLst>
        <pc:docMk/>
      </pc:docMkLst>
      <pc:sldChg chg="modSp mod">
        <pc:chgData name="老兄 悟見" userId="d3c841b5715e98f1" providerId="LiveId" clId="{CA994093-AF18-4A8E-BA5D-327A18F6B197}" dt="2021-10-04T02:39:50.644" v="32" actId="207"/>
        <pc:sldMkLst>
          <pc:docMk/>
          <pc:sldMk cId="2451051432" sldId="345"/>
        </pc:sldMkLst>
        <pc:spChg chg="mod">
          <ac:chgData name="老兄 悟見" userId="d3c841b5715e98f1" providerId="LiveId" clId="{CA994093-AF18-4A8E-BA5D-327A18F6B197}" dt="2021-10-04T02:39:50.644" v="32" actId="207"/>
          <ac:spMkLst>
            <pc:docMk/>
            <pc:sldMk cId="2451051432" sldId="345"/>
            <ac:spMk id="5" creationId="{00000000-0000-0000-0000-000000000000}"/>
          </ac:spMkLst>
        </pc:spChg>
      </pc:sldChg>
      <pc:sldChg chg="modSp mod">
        <pc:chgData name="老兄 悟見" userId="d3c841b5715e98f1" providerId="LiveId" clId="{CA994093-AF18-4A8E-BA5D-327A18F6B197}" dt="2021-10-04T02:40:32.781" v="41" actId="207"/>
        <pc:sldMkLst>
          <pc:docMk/>
          <pc:sldMk cId="2766612172" sldId="346"/>
        </pc:sldMkLst>
        <pc:spChg chg="mod">
          <ac:chgData name="老兄 悟見" userId="d3c841b5715e98f1" providerId="LiveId" clId="{CA994093-AF18-4A8E-BA5D-327A18F6B197}" dt="2021-10-04T02:40:32.781" v="41" actId="207"/>
          <ac:spMkLst>
            <pc:docMk/>
            <pc:sldMk cId="2766612172" sldId="346"/>
            <ac:spMk id="5" creationId="{00000000-0000-0000-0000-000000000000}"/>
          </ac:spMkLst>
        </pc:spChg>
      </pc:sldChg>
      <pc:sldChg chg="modSp mod">
        <pc:chgData name="老兄 悟見" userId="d3c841b5715e98f1" providerId="LiveId" clId="{CA994093-AF18-4A8E-BA5D-327A18F6B197}" dt="2021-10-04T02:41:08.259" v="53" actId="207"/>
        <pc:sldMkLst>
          <pc:docMk/>
          <pc:sldMk cId="1970341552" sldId="347"/>
        </pc:sldMkLst>
        <pc:spChg chg="mod">
          <ac:chgData name="老兄 悟見" userId="d3c841b5715e98f1" providerId="LiveId" clId="{CA994093-AF18-4A8E-BA5D-327A18F6B197}" dt="2021-10-04T02:41:08.259" v="53" actId="207"/>
          <ac:spMkLst>
            <pc:docMk/>
            <pc:sldMk cId="1970341552" sldId="347"/>
            <ac:spMk id="5" creationId="{00000000-0000-0000-0000-000000000000}"/>
          </ac:spMkLst>
        </pc:spChg>
      </pc:sldChg>
      <pc:sldChg chg="modSp add mod">
        <pc:chgData name="老兄 悟見" userId="d3c841b5715e98f1" providerId="LiveId" clId="{CA994093-AF18-4A8E-BA5D-327A18F6B197}" dt="2021-10-04T02:41:55.615" v="67" actId="207"/>
        <pc:sldMkLst>
          <pc:docMk/>
          <pc:sldMk cId="226150114" sldId="348"/>
        </pc:sldMkLst>
        <pc:spChg chg="mod">
          <ac:chgData name="老兄 悟見" userId="d3c841b5715e98f1" providerId="LiveId" clId="{CA994093-AF18-4A8E-BA5D-327A18F6B197}" dt="2021-10-04T02:41:55.615" v="67" actId="207"/>
          <ac:spMkLst>
            <pc:docMk/>
            <pc:sldMk cId="226150114" sldId="348"/>
            <ac:spMk id="5" creationId="{00000000-0000-0000-0000-000000000000}"/>
          </ac:spMkLst>
        </pc:spChg>
      </pc:sldChg>
      <pc:sldChg chg="add del">
        <pc:chgData name="老兄 悟見" userId="d3c841b5715e98f1" providerId="LiveId" clId="{CA994093-AF18-4A8E-BA5D-327A18F6B197}" dt="2021-10-04T02:38:29.296" v="18" actId="2696"/>
        <pc:sldMkLst>
          <pc:docMk/>
          <pc:sldMk cId="705516697" sldId="349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2021/10/4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2021/10/4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2021/10/4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2021/10/4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2021/10/4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68660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一盞佛燈照黑暗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280920" cy="4824536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一、帶著微笑這盞燈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徒兒們要配成神聖隊伍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，稱「仁愛工作隊」，所以你們要：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讓微笑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，解化瘴癘不生；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讓微笑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，樞紐煩惱鬥爭；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讓微笑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，剔除妒嫉貪嗔；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讓微笑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，散播萬里温馨；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讓微笑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，迎接光明象徵；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讓微笑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，帶給世界大同。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510514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68660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一盞佛燈照黑暗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280920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二、我們都是一盞燈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當燈光亮時你並不覺得　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母燈及兩儀燈這三盞燈特別光明，但當所有的燈光都滅了，就顯出這三盞燈的光明，可以照亮我們，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所以「我們每個人都是一盞燈，不要以為這一盞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燈太微小，處亂世中我們就要發揮這盞燈的光明來照亮全世界」。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666121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68660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一盞佛燈照黑暗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280920" cy="4824536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三、愛心照耀黑暗日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我們要盡心盡力去播種，怎麼播種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，就怎麼收穫。自古以來「為善最强，仁者無敵，仁者最善」。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現在社會最缺欠的是什麼？愛心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。所以只要你有足夠的愛心，你没有不能完成的事，只要你「有足夠的愛心，絶對没有感不動的人」。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希望徒兒，共同培養一顆充滿力量、充滿光明的愛心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，去造福人羣，去照耀這黑暗的末日。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703415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68660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一盞佛燈照黑暗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280920" cy="4824536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四、嘆世不如救世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人人都知道都感嘆社會黒暗，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但是没有人肯去為黑暗的社會，「點亮一盞燈，照耀社會」，所以他們只知道嘆世，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「嘆世不如救世」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，你救世必須要設法點一盞燈，照見你自己，也照亮別人，這叫做救世。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記住，當你「遇到困難不要坐著感嘆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，要趕快站起來解決，敏而有功，不要耽誤時光，感嘆只是徒增痛苦」。</a:t>
            </a:r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6150114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3060</TotalTime>
  <Words>413</Words>
  <Application>Microsoft Office PowerPoint</Application>
  <PresentationFormat>如螢幕大小 (16:9)</PresentationFormat>
  <Paragraphs>27</Paragraphs>
  <Slides>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10" baseType="lpstr">
      <vt:lpstr>標楷體</vt:lpstr>
      <vt:lpstr>Arial</vt:lpstr>
      <vt:lpstr>Calibri</vt:lpstr>
      <vt:lpstr>Franklin Gothic Book</vt:lpstr>
      <vt:lpstr>Wingdings 2</vt:lpstr>
      <vt:lpstr>科技</vt:lpstr>
      <vt:lpstr>一盞佛燈照黑暗 悟見講</vt:lpstr>
      <vt:lpstr>一盞佛燈照黑暗 悟見講</vt:lpstr>
      <vt:lpstr>一盞佛燈照黑暗 悟見講</vt:lpstr>
      <vt:lpstr>一盞佛燈照黑暗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691</cp:revision>
  <dcterms:created xsi:type="dcterms:W3CDTF">2014-02-15T05:50:45Z</dcterms:created>
  <dcterms:modified xsi:type="dcterms:W3CDTF">2021-10-04T02:41:57Z</dcterms:modified>
  <cp:contentStatus/>
</cp:coreProperties>
</file>