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一念之差轉坤乾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一、一念之差轉坤乾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修行路上多考驗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，磨其心性至善焉，路途說遙在眼前，且看爾等何以觀，若明其理人亦佛，端賴清靜覺性源，知易行難難行易，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一念之差轉坤乾。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一念之差轉坤乾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二、什麼叫做煉智慧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考者磨煉也，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煉心，煉性，煉智慧，最重要的煉你的修養。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什麼叫做煉智慧呢？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有官考是讓你認識，真道的普傳，不是人為所能執掌的，乃憑天意應時應運。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56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一念之差轉坤乾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三、什麼叫做煉心？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那煉心呢？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是上天啟發你返達根源的一種門徑，在不如意時，無形當中你體悟了世情的虚幻，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讓你受折磨，是教你如何處在這個社會中。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780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一念之差轉坤乾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四、什麼叫做煉性？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那如何煉性呢？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你必須時時刻刻用真主人去做事，守玄關煉真丹，物慾纏繞你的時候，要冷靜的智慧觀，迷惑產生的時候，你要考察一切前前後後的妙理。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830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一念之差轉坤乾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五、那怎麽修養呢？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那怎麽修養呢？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要能够安貧樂道，要能够涵養自己，故謙者受益。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想人前顯貴，必須私底下多受罪。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受罪有好多種，受點冤屈，受毁謗，受勞累，受怨毁，受氣，都能忍受，能樂於接受，任勞任怨，心生歡喜，道就在你身上。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634834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3082</TotalTime>
  <Words>355</Words>
  <Application>Microsoft Office PowerPoint</Application>
  <PresentationFormat>如螢幕大小 (16:9)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一念之差轉坤乾 悟見講</vt:lpstr>
      <vt:lpstr>一念之差轉坤乾 悟見講</vt:lpstr>
      <vt:lpstr>一念之差轉坤乾 悟見講</vt:lpstr>
      <vt:lpstr>一念之差轉坤乾 悟見講</vt:lpstr>
      <vt:lpstr>一念之差轉坤乾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2021-11-10T06:28:53Z</dcterms:modified>
  <cp:contentStatus/>
</cp:coreProperties>
</file>