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5" r:id="rId2"/>
    <p:sldId id="346" r:id="rId3"/>
    <p:sldId id="347" r:id="rId4"/>
    <p:sldId id="348" r:id="rId5"/>
    <p:sldId id="349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-8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66AD89ED-6D4D-46D7-BA13-08DC077629F9}"/>
    <pc:docChg chg="custSel addSld modSld">
      <pc:chgData name="老兄 悟見" userId="d3c841b5715e98f1" providerId="LiveId" clId="{66AD89ED-6D4D-46D7-BA13-08DC077629F9}" dt="2021-10-04T02:35:41.169" v="66" actId="207"/>
      <pc:docMkLst>
        <pc:docMk/>
      </pc:docMkLst>
      <pc:sldChg chg="modSp mod">
        <pc:chgData name="老兄 悟見" userId="d3c841b5715e98f1" providerId="LiveId" clId="{66AD89ED-6D4D-46D7-BA13-08DC077629F9}" dt="2021-10-04T02:33:29.726" v="32" actId="207"/>
        <pc:sldMkLst>
          <pc:docMk/>
          <pc:sldMk cId="2451051432" sldId="345"/>
        </pc:sldMkLst>
        <pc:spChg chg="mod">
          <ac:chgData name="老兄 悟見" userId="d3c841b5715e98f1" providerId="LiveId" clId="{66AD89ED-6D4D-46D7-BA13-08DC077629F9}" dt="2021-10-04T02:33:29.726" v="32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66AD89ED-6D4D-46D7-BA13-08DC077629F9}" dt="2021-10-04T02:34:04.185" v="39" actId="207"/>
        <pc:sldMkLst>
          <pc:docMk/>
          <pc:sldMk cId="2167074153" sldId="346"/>
        </pc:sldMkLst>
        <pc:spChg chg="mod">
          <ac:chgData name="老兄 悟見" userId="d3c841b5715e98f1" providerId="LiveId" clId="{66AD89ED-6D4D-46D7-BA13-08DC077629F9}" dt="2021-10-04T02:34:04.185" v="39" actId="207"/>
          <ac:spMkLst>
            <pc:docMk/>
            <pc:sldMk cId="2167074153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66AD89ED-6D4D-46D7-BA13-08DC077629F9}" dt="2021-10-04T02:34:36.599" v="45" actId="207"/>
        <pc:sldMkLst>
          <pc:docMk/>
          <pc:sldMk cId="1247195946" sldId="347"/>
        </pc:sldMkLst>
        <pc:spChg chg="mod">
          <ac:chgData name="老兄 悟見" userId="d3c841b5715e98f1" providerId="LiveId" clId="{66AD89ED-6D4D-46D7-BA13-08DC077629F9}" dt="2021-10-04T02:34:36.599" v="45" actId="207"/>
          <ac:spMkLst>
            <pc:docMk/>
            <pc:sldMk cId="1247195946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66AD89ED-6D4D-46D7-BA13-08DC077629F9}" dt="2021-10-04T02:35:06.360" v="55" actId="207"/>
        <pc:sldMkLst>
          <pc:docMk/>
          <pc:sldMk cId="381429651" sldId="348"/>
        </pc:sldMkLst>
        <pc:spChg chg="mod">
          <ac:chgData name="老兄 悟見" userId="d3c841b5715e98f1" providerId="LiveId" clId="{66AD89ED-6D4D-46D7-BA13-08DC077629F9}" dt="2021-10-04T02:35:06.360" v="55" actId="207"/>
          <ac:spMkLst>
            <pc:docMk/>
            <pc:sldMk cId="381429651" sldId="348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66AD89ED-6D4D-46D7-BA13-08DC077629F9}" dt="2021-10-04T02:35:41.169" v="66" actId="207"/>
        <pc:sldMkLst>
          <pc:docMk/>
          <pc:sldMk cId="1608523255" sldId="349"/>
        </pc:sldMkLst>
        <pc:spChg chg="mod">
          <ac:chgData name="老兄 悟見" userId="d3c841b5715e98f1" providerId="LiveId" clId="{66AD89ED-6D4D-46D7-BA13-08DC077629F9}" dt="2021-10-04T02:35:41.169" v="66" actId="207"/>
          <ac:spMkLst>
            <pc:docMk/>
            <pc:sldMk cId="1608523255" sldId="349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一刀割斷不好心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一、一刀割斷不好心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在回天的最後一分鐘，考驗總會特別多。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所以，就以這八個字來做為仙翁要回天繳旨的最後贈言：言佛之言，行佛之行。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最後再送給你們一句益言：一刀割斷前日不好之心。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一刀割斷不好心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二、早日修早日回天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從現在開始，你們就是新新人類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另作新民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啦！有機會的話；再請你們到我的洞府坐坐，跟八仙泡泡茶、聊聊天，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早日修、早日回天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67074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一刀割斷不好心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三、修道修心有智慧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一刀割斷前日不好之心。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記住這一句話喔！修道是修心，不要看別人修，要有智慧，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修道不要靠聰明。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47195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一刀割斷不好心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四、要斬斷凡情俗緣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修道非是消極避世自修，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乃是積極入世渡眾了願。凡情俗緣就是個綑仙索，你愈是掙紮，它就愈緊，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就如同你們逢遇七情六慾，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你們要跳過它；還是要斬斷它？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斬斷它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。要掙開綑仙索，就要用你們的智慧以及戒、定、慧的工夫來解。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1429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一刀割斷不好心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五、四生六道皆是苦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一個人若是不被氣稟、物慾所拘蔽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、凡情俗緣所牽擾，其心必自在、智慧也必清明。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寶寶們在紅塵當中，若不早早了清業債和了斷因果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，還揹負著許多的牽纏與罣礙，那麼，一定還會再受輪迴之苦啊！受輪迴之苦，四生六道之眾生亦苦。</a:t>
            </a:r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0852325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3059</TotalTime>
  <Words>394</Words>
  <Application>Microsoft Office PowerPoint</Application>
  <PresentationFormat>如螢幕大小 (16:9)</PresentationFormat>
  <Paragraphs>24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一刀割斷不好心 悟見講</vt:lpstr>
      <vt:lpstr>一刀割斷不好心 悟見講</vt:lpstr>
      <vt:lpstr>一刀割斷不好心 悟見講</vt:lpstr>
      <vt:lpstr>一刀割斷不好心 悟見講</vt:lpstr>
      <vt:lpstr>一刀割斷不好心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2021-10-04T02:35:42Z</dcterms:modified>
  <cp:contentStatus/>
</cp:coreProperties>
</file>