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1T05:08:24.217" v="59"/>
      <pc:docMkLst>
        <pc:docMk/>
      </pc:docMkLst>
      <pc:sldChg chg="modSp">
        <pc:chgData name="老兄 悟見" userId="d3c841b5715e98f1" providerId="LiveId" clId="{D9E73198-6FE9-424B-A940-70CE2F52EEB3}" dt="2022-02-11T05:06:28.332" v="48" actId="20577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1T05:06:28.332" v="48" actId="20577"/>
          <ac:spMkLst>
            <pc:docMk/>
            <pc:sldMk cId="2498647851" sldId="300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2-11T05:05:01.751" v="28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5:06:44.796" v="49"/>
        <pc:sldMkLst>
          <pc:docMk/>
          <pc:sldMk cId="2076892964" sldId="301"/>
        </pc:sldMkLst>
        <pc:spChg chg="mod">
          <ac:chgData name="老兄 悟見" userId="d3c841b5715e98f1" providerId="LiveId" clId="{D9E73198-6FE9-424B-A940-70CE2F52EEB3}" dt="2022-02-11T05:06:44.796" v="49"/>
          <ac:spMkLst>
            <pc:docMk/>
            <pc:sldMk cId="2076892964" sldId="301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2-11T05:05:35.240" v="33"/>
          <ac:spMkLst>
            <pc:docMk/>
            <pc:sldMk cId="2076892964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5:06:53.746" v="50"/>
        <pc:sldMkLst>
          <pc:docMk/>
          <pc:sldMk cId="1949983813" sldId="302"/>
        </pc:sldMkLst>
        <pc:spChg chg="mod">
          <ac:chgData name="老兄 悟見" userId="d3c841b5715e98f1" providerId="LiveId" clId="{D9E73198-6FE9-424B-A940-70CE2F52EEB3}" dt="2022-02-11T05:06:53.746" v="50"/>
          <ac:spMkLst>
            <pc:docMk/>
            <pc:sldMk cId="1949983813" sldId="302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2-11T05:06:05.652" v="38"/>
          <ac:spMkLst>
            <pc:docMk/>
            <pc:sldMk cId="1949983813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5:08:24.217" v="59"/>
        <pc:sldMkLst>
          <pc:docMk/>
          <pc:sldMk cId="2688900726" sldId="303"/>
        </pc:sldMkLst>
        <pc:spChg chg="mod">
          <ac:chgData name="老兄 悟見" userId="d3c841b5715e98f1" providerId="LiveId" clId="{D9E73198-6FE9-424B-A940-70CE2F52EEB3}" dt="2022-02-11T05:07:11.663" v="52"/>
          <ac:spMkLst>
            <pc:docMk/>
            <pc:sldMk cId="2688900726" sldId="303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2-11T05:08:24.217" v="59"/>
          <ac:spMkLst>
            <pc:docMk/>
            <pc:sldMk cId="2688900726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5:07:47.620" v="55"/>
        <pc:sldMkLst>
          <pc:docMk/>
          <pc:sldMk cId="2601276998" sldId="304"/>
        </pc:sldMkLst>
        <pc:spChg chg="mod">
          <ac:chgData name="老兄 悟見" userId="d3c841b5715e98f1" providerId="LiveId" clId="{D9E73198-6FE9-424B-A940-70CE2F52EEB3}" dt="2022-02-11T05:07:03.119" v="51"/>
          <ac:spMkLst>
            <pc:docMk/>
            <pc:sldMk cId="2601276998" sldId="304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2-11T05:07:47.620" v="55"/>
          <ac:spMkLst>
            <pc:docMk/>
            <pc:sldMk cId="2601276998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02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47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557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30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再談為何修不好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一、三心四相未除盡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我們為什麼修不好？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因為有人相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壽者相，三心四相干擾得你們亂紛紛，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這娑婆世界聲色貨利、七情六慾，會讓你們矇蔽了本性。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再談為何修不好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二、真主人沒有當家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你們每天跟隨的，都是自己的無生老母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、自己的佛菩薩，但是你們都忘了，徒兒要相信自己的佛性，讓真主人當家做主。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這輩子的重點是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，把握有限的生命，來走完這一條聖賢菩薩所走過的修道路。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8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再談為何修不好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三、此時業力討得急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我們為什麼修不好？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因為三期末劫，有功則賞，有過則罰。此時業力討得很急。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在這清算之年，徒兒要有覺悟的能力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，一旦有病苦纏身，切勿怨天尤人，只能靜下心來，「感恩」與「懺悔」。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98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再談為何修不好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四、脾氣毛病沒改除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我們為什麼修不好？因為修道的六字訣「改毛病，去脾氣」沒修好。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自己要當自己的主人，不要當脾氣、慾望的奴隸。人的慾望有如大海，有誰曾經滿足過呢？人永遠活在追逐當中，求不得時，才有所憂苦。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世間萬事萬物，只是暫時借你們用，是暫時的，不是永遠的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，唯有靈性是真，永生不滅。你們有機會成佛，為什麼不讓自己成佛呢？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27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再談為何修不好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五、懺悔修辦就會好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懺悔沒將老母的道辦好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，懺悔沒幫忙老師三曹普渡的聖業，懺悔沒將道代表好。懺其以往的行為，才能給自己一條生路走，有病，乃在了業！若能真心懺悔，就有重生的機會。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要「心存感恩」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，有人說我求道修道，怎麼還生病，還有不如意的事，其實上天，已經在幫你們暗中大事化小事，不能再起任何的嗔恨心了。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89007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483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再談為何修不好 悟見講</vt:lpstr>
      <vt:lpstr>再談為何修不好 悟見講</vt:lpstr>
      <vt:lpstr>再談為何修不好 悟見講</vt:lpstr>
      <vt:lpstr>再談為何修不好 悟見講</vt:lpstr>
      <vt:lpstr>再談為何修不好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2022-02-11T05:08:27Z</dcterms:modified>
  <cp:contentStatus/>
</cp:coreProperties>
</file>