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2-11T04:53:42.671" v="60"/>
      <pc:docMkLst>
        <pc:docMk/>
      </pc:docMkLst>
      <pc:sldChg chg="modSp">
        <pc:chgData name="老兄 悟見" userId="d3c841b5715e98f1" providerId="LiveId" clId="{D9E73198-6FE9-424B-A940-70CE2F52EEB3}" dt="2022-02-11T04:47:47.238" v="39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2-11T04:47:47.238" v="39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1T04:51:05.362" v="43"/>
        <pc:sldMkLst>
          <pc:docMk/>
          <pc:sldMk cId="1857342428" sldId="301"/>
        </pc:sldMkLst>
        <pc:spChg chg="mod">
          <ac:chgData name="老兄 悟見" userId="d3c841b5715e98f1" providerId="LiveId" clId="{D9E73198-6FE9-424B-A940-70CE2F52EEB3}" dt="2022-02-11T04:51:05.362" v="43"/>
          <ac:spMkLst>
            <pc:docMk/>
            <pc:sldMk cId="1857342428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1T04:52:08.420" v="48"/>
        <pc:sldMkLst>
          <pc:docMk/>
          <pc:sldMk cId="2884285342" sldId="302"/>
        </pc:sldMkLst>
        <pc:spChg chg="mod">
          <ac:chgData name="老兄 悟見" userId="d3c841b5715e98f1" providerId="LiveId" clId="{D9E73198-6FE9-424B-A940-70CE2F52EEB3}" dt="2022-02-11T04:52:08.420" v="48"/>
          <ac:spMkLst>
            <pc:docMk/>
            <pc:sldMk cId="2884285342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1T04:53:42.671" v="60"/>
        <pc:sldMkLst>
          <pc:docMk/>
          <pc:sldMk cId="1288064483" sldId="303"/>
        </pc:sldMkLst>
        <pc:spChg chg="mod">
          <ac:chgData name="老兄 悟見" userId="d3c841b5715e98f1" providerId="LiveId" clId="{D9E73198-6FE9-424B-A940-70CE2F52EEB3}" dt="2022-02-11T04:53:42.671" v="60"/>
          <ac:spMkLst>
            <pc:docMk/>
            <pc:sldMk cId="1288064483" sldId="303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1T04:52:56.904" v="54"/>
        <pc:sldMkLst>
          <pc:docMk/>
          <pc:sldMk cId="3827184904" sldId="304"/>
        </pc:sldMkLst>
        <pc:spChg chg="mod">
          <ac:chgData name="老兄 悟見" userId="d3c841b5715e98f1" providerId="LiveId" clId="{D9E73198-6FE9-424B-A940-70CE2F52EEB3}" dt="2022-02-11T04:52:56.904" v="54"/>
          <ac:spMkLst>
            <pc:docMk/>
            <pc:sldMk cId="3827184904" sldId="304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BA0F1647-E060-46AA-A593-378AA30F73CC}"/>
    <pc:docChg chg="modSld">
      <pc:chgData name="老兄 悟見" userId="d3c841b5715e98f1" providerId="LiveId" clId="{BA0F1647-E060-46AA-A593-378AA30F73CC}" dt="2022-02-11T06:42:45.598" v="0"/>
      <pc:docMkLst>
        <pc:docMk/>
      </pc:docMkLst>
      <pc:sldChg chg="modSp">
        <pc:chgData name="老兄 悟見" userId="d3c841b5715e98f1" providerId="LiveId" clId="{BA0F1647-E060-46AA-A593-378AA30F73CC}" dt="2022-02-11T06:42:45.598" v="0"/>
        <pc:sldMkLst>
          <pc:docMk/>
          <pc:sldMk cId="2498647851" sldId="300"/>
        </pc:sldMkLst>
        <pc:spChg chg="mod">
          <ac:chgData name="老兄 悟見" userId="d3c841b5715e98f1" providerId="LiveId" clId="{BA0F1647-E060-46AA-A593-378AA30F73CC}" dt="2022-02-11T06:42:45.598" v="0"/>
          <ac:spMkLst>
            <pc:docMk/>
            <pc:sldMk cId="2498647851" sldId="3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461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342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61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15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如何走清靜修行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一、心能降伏就清靜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如何降伏不定的心？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以慚愧的心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來鞭策自己。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以淡泊的心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來制止貪而無厭的慾望。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以真實的道學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來勉勵自己。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以嚴格的戒律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來規戒自己。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以勇猛精進的心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來成就自己。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如何走清靜修行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二、心理健康就清靜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如何在茫茫的生命中把握方向？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以正確的觀念以及思想做指引。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以建全的心理為前提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，心理要健康，心理不健康，就會出很多問題。那時不是道誤了你，是你誤了道啊！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734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如何走清靜修行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三、抱道奉行就清靜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如何創造生命？抱道奉行，改變過去。掌握自性，開展無限。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的涵養來行道。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的涵養來悟道。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的涵養來成道。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以仁德之心來破除人我相。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以輕財好施之心來駕法船，你們要能夠用富貴來補天地之不足啊！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以慈悲之心來廣渡有緣。以無上智慧指引眾生。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428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如何走清靜修行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四、能禮忍讓就清靜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的涵養就是：言行適當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。言行不及是謂驕傲，言行太過是謂虛偽。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的涵養就是：怒到髪指而能息得下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，話到口邊而能停得下，痛到心頭能撐得下。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的涵養就是：不言揚己的話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，不責備無能力的人，不做使人厭的事，不爭非分之功。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718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如何走清靜修行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五、內心寜靜長智慧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仙佛處處對我們察真心、驗智慧、考火候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。智慧來自內心的寧靜，了達志愿在於無私的奉獻。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修辦自勉小心，做好是應該的，做不好的還要擔過。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80644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3086</TotalTime>
  <Words>432</Words>
  <Application>Microsoft Office PowerPoint</Application>
  <PresentationFormat>如螢幕大小 (16:9)</PresentationFormat>
  <Paragraphs>39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如何走清靜修行 悟見講</vt:lpstr>
      <vt:lpstr>如何走清靜修行 悟見講</vt:lpstr>
      <vt:lpstr>如何走清靜修行 悟見講</vt:lpstr>
      <vt:lpstr>如何走清靜修行 悟見講</vt:lpstr>
      <vt:lpstr>如何走清靜修行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2022-02-11T07:30:08Z</dcterms:modified>
  <cp:contentStatus/>
</cp:coreProperties>
</file>