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49" r:id="rId2"/>
    <p:sldId id="332" r:id="rId3"/>
    <p:sldId id="339" r:id="rId4"/>
    <p:sldId id="348" r:id="rId5"/>
    <p:sldId id="338" r:id="rId6"/>
    <p:sldId id="347" r:id="rId7"/>
    <p:sldId id="346" r:id="rId8"/>
    <p:sldId id="337" r:id="rId9"/>
    <p:sldId id="345" r:id="rId10"/>
    <p:sldId id="344" r:id="rId11"/>
    <p:sldId id="343" r:id="rId12"/>
    <p:sldId id="342" r:id="rId13"/>
    <p:sldId id="341" r:id="rId14"/>
    <p:sldId id="340" r:id="rId15"/>
    <p:sldId id="33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en-US" altLang="zh-CN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长大人云：「子弟之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成功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于教育，学道的基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佛规礼节。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些規矩，大家都要遵守，这样修道才有道气，才是真正的「天道弟子」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60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（十五）讲解劝化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亲对真理有未明了一点，应指出讲解或鼓励成全，让大家对道重新充满信心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十六）入坐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端正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上课之时勿扰脚，以免对仙佛及讲师失礼，要有站如松，坐如钟之精神。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3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（十七）低心下气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有不明之处，应虚心求教，不耻下问，勿高傲自大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十八）上立下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与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点传师或前贤个性，应予以以表敬畏，与前辈同坐之时，前辈上立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，即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后辈必下起。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94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（十九）起身立正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被点到名字时，应挺身立正有礼貌回应。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二十）不准谈笑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课中不可交谈或嬉笑声以免扰乱上课，而有违佛规。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15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（二十一）听讲禁声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听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讲时保持肃静，有问题以笔记录，下课后再发问。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二十二）非问勿言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课中主讲者未提问，切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發問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保持佛堂庄严。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43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（二十三）有问必答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班者有疑问时，请尽力回答，不知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请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求慈悲指示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（二十四）不分贫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富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同是一之子，一师之徒，同修道伴，不管贫富，皆一视同仁。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75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一）入坛整衣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穿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着宜整齐朴素，勿穿无领无袖的衣服，穿短裤，或低腰裤（以道场制服为主）。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89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（二）来参去辞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是庄严神圣救渡原人的法船，有老的慈光，仙佛的护持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，故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进佛堂要保持诚敬之心，礼敬诸佛，向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驾，离开要辞驾。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9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（三）先乾后坤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乾坤同时进佛堂，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先参驾，坤道再参驾。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有坤道前辈，则以道伦行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之。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四）男女分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乾坤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参驾后，男左，女右分班，保持肃静。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85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（五）举步要轻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佛堂进出，基本上轻步，不可任意喧哗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（六）不准乱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躜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上课时，勿随意走动，勿妨碍大家听课，及讲道者之灵感。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0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七）出入肃静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出入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佛堂，要保持肃静，避免阻碍邻居的安宁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八）按规勿乱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规礼节，前后顺序，要有规矩，不可篡改或任意更改。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60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（九）敬畏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对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老，诸天神圣，要有敬畏的精神。对前贤成全，教诲，亦要有敬畏之心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十）禁谈俗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佛堂要以圣事为重，不谈俗事，不谈别人是非长短。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80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（十一）言语要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内，个性须轻声细语，以显佛堂之宁静庄严</a:t>
            </a:r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（十二）接物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待人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亲之间以诚相待，谦恭有礼，不管做任何事以【慈悲】，道语相应。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55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十三）招呼道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亲回到佛堂，前贤主动问好，变成有温暖，亲切感，有回家的感觉。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十四）教导礼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有道亲礼节未熟悉，要自动教导或陪伴参驾，以带动新道亲的参与感。</a:t>
            </a:r>
            <a:b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6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2501</TotalTime>
  <Words>263</Words>
  <Application>Microsoft Office PowerPoint</Application>
  <PresentationFormat>如螢幕大小 (16:9)</PresentationFormat>
  <Paragraphs>72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577</cp:revision>
  <dcterms:created xsi:type="dcterms:W3CDTF">2014-02-15T05:50:45Z</dcterms:created>
  <dcterms:modified xsi:type="dcterms:W3CDTF">2020-02-15T07:58:17Z</dcterms:modified>
  <cp:contentStatus/>
</cp:coreProperties>
</file>