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32" r:id="rId2"/>
    <p:sldId id="345" r:id="rId3"/>
    <p:sldId id="343" r:id="rId4"/>
    <p:sldId id="350" r:id="rId5"/>
    <p:sldId id="342" r:id="rId6"/>
    <p:sldId id="341" r:id="rId7"/>
    <p:sldId id="340" r:id="rId8"/>
    <p:sldId id="339" r:id="rId9"/>
    <p:sldId id="338" r:id="rId10"/>
    <p:sldId id="337" r:id="rId11"/>
    <p:sldId id="336" r:id="rId12"/>
    <p:sldId id="335" r:id="rId13"/>
    <p:sldId id="348" r:id="rId14"/>
    <p:sldId id="349" r:id="rId15"/>
    <p:sldId id="330" r:id="rId16"/>
    <p:sldId id="331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道务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道务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中心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成立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道务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中心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于西元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2019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日正式成立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，到今天已近一年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中心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地道亲，战战兢兢，弘扬大道，修己以渡人，使我们的道务，不断的在发展当中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在此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感谢天师德及诸天仙佛的护持，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点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传师的护持，以及各位前贤的努力，才有今天的成果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33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㈤未来期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许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⑸严以律己，责人则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宽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虽有聪明恕己则昏，但当以责人之心则己，恕人之心恕人，不患不到圣贤境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扬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善于公堂，规过于密室，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使人有面前之誉，不若使人无背后之毁；有人有乍处之欢，不若使人无久处之厌。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708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㈤未来期许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⑹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君子责己，小人怨人，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只怨枝无叶，莫怨太阳偏。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善者不辩，辩者不善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，因为清者自清，浊者自浊，真善者为人处事只求无愧于天及自己良心，而不是在辩字下功夫，争讨面子。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348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㈤未来期许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⑺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凡我道亲，每天要常以五是反躬自问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对天道是否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深信不疑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对众生是否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宽恕慈悲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对言行是否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端正平直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对同修是否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和气无事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对职责是否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任劳尽心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09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㈤未来期许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⑻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所有道亲：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要发扬「五坚」精神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坚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固道基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，不受蛊惑，动摇道基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坚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持道心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，不受外诱，蒙蔽道心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坚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守系统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，追随到底，始终如一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坚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决信念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，尊师重道，承上启下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坚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决志气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，开荒渡众，大任荷担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以上八点，愿同修自净其意，共勉精进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12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四、未来展望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㈠希望各地，配合道务中心道务排定运作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，也希望在各地办道，也开三天法会，希望各地坛主与沈阳中心，主动联络。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663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四、未来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展望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所有班期持续进行，持续推行办道活动，加强网路文宣，网路联播，希望通知没有参班的道亲观看。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加强新进道亲接近道场参班。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二、这一年的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努力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沈阳仁义佛堂于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2019/5/12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正式安座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然后道务，由辽宁沈阳，一路开往山东、北京、河北、吉林、黑龙江，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求道人数已有数百位之多，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道亲遍及中国各地。 清口人数也达百位之多，其中也有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48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人发大愿要开设佛堂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146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三、未来的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努力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今后将开往全国各地，及世界各国。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大家团结一致，履行三不离，尊师重道，牺牲奉献，协助上天老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将大道传布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至万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国九州，广渡无数无边众生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5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三、未来的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努力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加强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网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际网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的传播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各地佛堂及道亲，都要透过网路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联系，及加强学习。       </a:t>
            </a:r>
            <a:endParaRPr lang="en-US" altLang="zh-TW" sz="36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CN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myok.eu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资料不断的增补中，其中包含道学资料数万篇，及影音讲座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2700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讲题，提供各位道亲参考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750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加强办道人才的培训，希望在各地成立「办道小组」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，以期当地道务当地办，人人都有机会幇办，这样一来，也可节约时间和金钱的浪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费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沈阳将要成立大佛堂，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以迎接来自各地的道亲，能为人间净土的到来，做出最大的努力，以期人人都能参与「龙华大会」，成仙作佛，了脱轮回之苦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82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未来期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许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不听是非，不传是非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，不谈是非，遏止是非，不生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来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说是非者，便是是非人。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每个人的生命有限，但是道永存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，人人有道，靠人人传道，人人传道，则慧命永续。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2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㈤未来期许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良言一句暖三冬，恶口伤人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寒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说话记住三原则：好话多说，废话少说，坏话不说。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找到别人的好处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见贤思齐，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认自己不是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反省改善。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898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㈤未来期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许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口开神气散，舌动是非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，不乱动口随便批评他人，这是清口第一要务。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时时见人不是，即诸恶之根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；时时见己不是，乃万善之门。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59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㈤未来期许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⑷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凡我道亲，要谨言慎行，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不生气冒火，不意气用事，不心浮气躁，否则让人看轻，破坏道务发展，等于误己又误人。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371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2589</TotalTime>
  <Words>1078</Words>
  <Application>Microsoft Office PowerPoint</Application>
  <PresentationFormat>如螢幕大小 (16:9)</PresentationFormat>
  <Paragraphs>66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道务未来的展望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567</cp:revision>
  <dcterms:created xsi:type="dcterms:W3CDTF">2014-02-15T05:50:45Z</dcterms:created>
  <dcterms:modified xsi:type="dcterms:W3CDTF">2020-02-23T05:17:22Z</dcterms:modified>
  <cp:contentStatus/>
</cp:coreProperties>
</file>