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34" r:id="rId2"/>
    <p:sldId id="349" r:id="rId3"/>
    <p:sldId id="348" r:id="rId4"/>
    <p:sldId id="346" r:id="rId5"/>
    <p:sldId id="347" r:id="rId6"/>
    <p:sldId id="345" r:id="rId7"/>
    <p:sldId id="344" r:id="rId8"/>
    <p:sldId id="343" r:id="rId9"/>
    <p:sldId id="342" r:id="rId10"/>
    <p:sldId id="341" r:id="rId11"/>
    <p:sldId id="340" r:id="rId12"/>
    <p:sldId id="339" r:id="rId13"/>
    <p:sldId id="338" r:id="rId14"/>
    <p:sldId id="337" r:id="rId15"/>
    <p:sldId id="350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01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、有道气能消劫难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希望你们以后能够自动自发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，多行功了愿、多渡人、多办道，能够让佛堂形成一股道气，道气翻腾才能够抵挡外面的劫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救了他人，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他人的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七祖也会感谢你，九玄七祖听得懂吗？ 就是祖先，这才是真正的超生了死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07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十、善念能化灾劫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有过错，就真的要彻底的忏悔改过。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一个有德的修办道人员，发出的善念，可以减少天地间少许的怨念！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当更多有德的坛主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，和修办道人员齐聚时，可散发无量的善念！</a:t>
            </a:r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493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十一、恶念会带来灾劫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相对的，当徒儿们，心生恶念时，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那天地间的怨念，也会跟随着不断增加，天灾、战乱、瘟疫、饥荒等各种大大小小的浩劫都将随之而来！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不是上天不慈悲！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一切都是人自己造成的！当然你们修办道人员也要负很大的责任！</a:t>
            </a:r>
          </a:p>
        </p:txBody>
      </p:sp>
    </p:spTree>
    <p:extLst>
      <p:ext uri="{BB962C8B-B14F-4D97-AF65-F5344CB8AC3E}">
        <p14:creationId xmlns:p14="http://schemas.microsoft.com/office/powerpoint/2010/main" val="288146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十二、天恩师德浩大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徒儿可知，为了你们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，为师时常跪在老母娘的面前，不断的叩求老母娘慈悲开恩，宽赦你们的罪过！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因此，上天老母慈悲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，派满天的仙佛，降临各地佛堂来开大法会，此外，你们的老前人、前人辈们，也参悟上天的旨意，时常的叩求上天慈悲，才能一直有法会可开，为的就是要让你们更明理，</a:t>
            </a:r>
          </a:p>
        </p:txBody>
      </p:sp>
    </p:spTree>
    <p:extLst>
      <p:ext uri="{BB962C8B-B14F-4D97-AF65-F5344CB8AC3E}">
        <p14:creationId xmlns:p14="http://schemas.microsoft.com/office/powerpoint/2010/main" val="237699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、参与法会的殊胜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藉由法会来洗涤你们的心灵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并藉由每次集聚班员在开法会班会时，大家所发出的大慈悲心的善念，让这股善念发送到三界十方。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徒儿们要知道，唯有冲天的善念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，才能转化天地间的戾气，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也才能感动满天的诸佛菩萨前来救灾，减少各地的灾劫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163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十四、听师劝广渡众生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因此徒儿，应当体谅上天的慈悲，与为师的心意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，身为白阳修办道人员，不能只是独善其身只顾自己！知道吗？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为师能说的都说尽了！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为师的泪也快流干了！为师只期盼徒儿们能够体师心、遵师训、效师行！徒儿们自己要多保重！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别让为师南屏山空等待，再见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5621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悟见信箱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天道文化网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讲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请用浏览器看）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國际站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大陆站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3094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二、灾难临身是末日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天时紧急灾劫遍地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，徒儿们不要执着于何时世界末日到来？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试问每年每月世界各地都有大大小小的天灾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与战乱，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世纪的现代，那非洲每天每分每秒，依旧还有数百万人因无粮食而饿死！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这些或许还没到达你们想像般的地球毁灭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！但对于那些每天处于灾难中受苦受难人们，那就是他们的世界末日啊！</a:t>
            </a:r>
          </a:p>
        </p:txBody>
      </p:sp>
    </p:spTree>
    <p:extLst>
      <p:ext uri="{BB962C8B-B14F-4D97-AF65-F5344CB8AC3E}">
        <p14:creationId xmlns:p14="http://schemas.microsoft.com/office/powerpoint/2010/main" val="3008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三、莫忘灾劫在身边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徒儿们也别心存侥幸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想说你们没出生在那些地方，有道是棺材不是装老人的！末日还没来临前，徒儿的冤亲债主可能先找上门，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灾劫还没来临前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，徒儿今生的寿命可能先结束了！</a:t>
            </a:r>
          </a:p>
        </p:txBody>
      </p:sp>
    </p:spTree>
    <p:extLst>
      <p:ext uri="{BB962C8B-B14F-4D97-AF65-F5344CB8AC3E}">
        <p14:creationId xmlns:p14="http://schemas.microsoft.com/office/powerpoint/2010/main" val="13460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四、利用此身行功德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因此为师班班法会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，都告诫徒儿们，要好好的把握有用的身体，好好的行功了愿、好好的修办道啊！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千万别等到这身体不能用后才来后悔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77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五、佛力抵不过业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徒儿若没有足够的功德，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即便为师神通再广大，也难和你们的冤亲债主说情啊！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济公不能总是济私帮徒儿啊，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要知道冤亲债主，也是老母娘的小孩，到时为师真的无能为力啊！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88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六、不能忘记修办道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一日为师终生为父，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不知是为师的德薄，还是为师教不好，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才无法感化我的徒儿们！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你们总是出了班就原形毕露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回到家脾气毛病全都又使出来！完完全全都忘了对为师的承诺，全忘了自己的使命！</a:t>
            </a:r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920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七、莫忘仙佛的教誨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为师要问你们，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难道只有到佛堂，才算是在修道吗？一般道亲的道学，还不够深，还不够懂，尚且还可说得过去！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但是，你们身为点传、坛主、讲师、办道人员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，你们都是经过无数的班会，与仙佛的教育，难道为师班班法会，苦口婆心的告诫你们，修道在日常生活当中，你们都当作耳边风吗？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469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八、举头三尺有神明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难道你们真的以为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，在没人认识的地方、没人看见就没关系吗？ 俗话说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举头三尺有神明！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你们每天，不管在家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或在外的言行举止，你们的师兄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三天主考官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院长大人，可是把你们所作所为，每一笔全都记得一清二楚啊！</a:t>
            </a:r>
          </a:p>
        </p:txBody>
      </p:sp>
    </p:spTree>
    <p:extLst>
      <p:ext uri="{BB962C8B-B14F-4D97-AF65-F5344CB8AC3E}">
        <p14:creationId xmlns:p14="http://schemas.microsoft.com/office/powerpoint/2010/main" val="6202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九、罪孽深如何回天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若你们做得不够好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，甚至时常不遵佛规礼节、违反伦理纲常，将来你还有颜面，去见上天老母娘吗？还有脸去见你们的父母祖先吗？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你们自己好好的想想吧！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2660</TotalTime>
  <Words>1361</Words>
  <Application>Microsoft Office PowerPoint</Application>
  <PresentationFormat>如螢幕大小 (16:9)</PresentationFormat>
  <Paragraphs>77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黑体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619</cp:revision>
  <dcterms:created xsi:type="dcterms:W3CDTF">2014-02-15T05:50:45Z</dcterms:created>
  <dcterms:modified xsi:type="dcterms:W3CDTF">2020-02-02T04:27:58Z</dcterms:modified>
  <cp:contentStatus/>
</cp:coreProperties>
</file>