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45" r:id="rId2"/>
    <p:sldId id="333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56" r:id="rId11"/>
    <p:sldId id="355" r:id="rId12"/>
    <p:sldId id="354" r:id="rId13"/>
    <p:sldId id="353" r:id="rId14"/>
    <p:sldId id="352" r:id="rId15"/>
    <p:sldId id="351" r:id="rId16"/>
    <p:sldId id="349" r:id="rId17"/>
    <p:sldId id="348" r:id="rId18"/>
    <p:sldId id="350" r:id="rId19"/>
    <p:sldId id="337" r:id="rId20"/>
    <p:sldId id="346" r:id="rId21"/>
    <p:sldId id="347" r:id="rId22"/>
    <p:sldId id="336" r:id="rId23"/>
    <p:sldId id="335" r:id="rId24"/>
    <p:sldId id="334" r:id="rId25"/>
    <p:sldId id="357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37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㈠开光：献香三柱 五叩首（注：原则上，木雕佛像才开光，其他材质的佛像不开光。）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开光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献香三柱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3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灶君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1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公祖师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 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圣帝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慧菩萨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阳仙真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5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德大帝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明明上帝道喜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诸天神圣道喜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弥勒祖师道喜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活佛师尊道喜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月慧菩萨道喜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各位法律主道喜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14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84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公祖师道喜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古佛道喜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华圣母道喜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白水圣帝道喜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德慧菩萨道喜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白阳仙真道喜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点传师道喜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前贤大众道喜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起作揖 两班分班 （第一位、第二位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第六位）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对面作揖 道喜安座礼毕 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（注：乾、坤两道分开叩首）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5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㈦坛主立愿谢恩 （献大把香，礼节如下）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  献香全柱  （全献）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一百叩首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坛主立愿（坛主立愿完，接下去按早晚香礼节叩谢即可，執礼如下）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2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谢谢明明上帝 十叩首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谢谢诸天神圣 五叩首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谢谢弥勒祖师 五叩首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谢谢南海古佛 三叩首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谢谢活佛师尊 三叩首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谢谢月慧菩萨 三叩首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谢谢各位法律主 三</a:t>
            </a:r>
            <a:r>
              <a:rPr lang="zh-CN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谢灶君 一叩首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谢谢师尊 一叩首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谢谢师母 一叩首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谢谢镇殿元帅 一叩首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谢谢镇殿将军 一叩首</a:t>
            </a:r>
            <a:b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谢谢教化菩萨 一</a:t>
            </a:r>
            <a:r>
              <a:rPr lang="zh-CN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 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27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谢各位大仙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谢谢老前人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谢谢前人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谢谢点传师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谢谢引保师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谢谢前贤大众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谢谢自己祖先 一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谢金公祖师 五叩首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谢谢天然古佛 五叩首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谢谢中华圣母 五叩首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谢白水圣帝 三叩首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谢谢德慧菩萨 三叩首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谢谢白阳仙真 三叩首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谢谢义德大帝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谢谢育慈仙真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  谢谢慧德天仙 一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谢谢点传师 一叩首</a:t>
            </a:r>
            <a:b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谢谢前贤大众 一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CN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谢恩礼毕 垂手</a:t>
            </a:r>
            <a:r>
              <a:rPr lang="zh-CN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8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㈧办道（按照办道礼节执礼）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请点传师就拜位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献香五柱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跪读申请词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（点传师念至虔心跪在明明上帝莲下）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（点传师念至又申请三期应运，弥勒古佛）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（点传师念至末后大事明白 同报母情）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请求道人就拜位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敬听读表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0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（点传师念完表文，上执礼问：求道人姓名对吗？）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焚表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（这张表叫做龙天表，表文升天，天榜挂号，地府除名，详细情形，等一下请讲师讲解） 一同拜十叩首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5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㈡安座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作揖 跪 献香全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明明上帝安座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诸天神圣安座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弥勒祖师安座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南海古佛安座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活佛师尊安座三叩首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月慧菩萨安座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法律主安座 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教化菩萨安座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9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请点传师就点道位 引保师师就拜位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引保师代表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引保师当愿各报自己姓名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（下执礼：请你们随我念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虔心跪在 明明上帝莲下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愿引愿保大众求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一大道 性理真传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引入保入左道旁门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白莲 哄骗人之钱财者 愿受天谴雷诛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引保师当愿礼毕 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1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请求道人就拜位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求道人代表献香三柱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请点传师传合同（传毕）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平心静气 眼看佛灯 敬听礼嘱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（点传师念至一切诸神护庇灵坛）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（乾道：点传师念至传你本来玄妙关，坤道：点传师念至慈悲传你真玄关）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3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求道人当愿各报自己姓名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（下执礼：请你们随我念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虔心跪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上帝莲下  今天愿求  发一大道  性理真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道以后  诚心抱守  实心忏悔（坤：实心修炼）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有虚心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缩不前  欺师灭祖 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视前人  不遵佛规  泄漏天机  匿道不现  不量力而为者  （坤道：不诚心修炼者）  愿受天谴雷诛三叩首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17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（乾道：点传师念至 洪誓大愿永不能完。 坤道：点传师念至 无有别嘱诚听点玄）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（点毕）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请点传师传口诀（传毕）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谢谢老母开道之恩 三叩首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谢谢诸天神圣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谢谢弥勒祖师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谢谢南海古佛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谢谢活佛师尊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谢谢月慧菩萨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谢谢师尊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谢谢师母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谢谢点传师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谢谢引保师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谢谢前贤大众 一叩首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起 作揖 求道礼毕 垂手鞠躬</a:t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（然后全体道亲，向求道人恭喜）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20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345mp3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悟见学道网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myok.eu        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（由以上网站可进入天道講座）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国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站：中国大陆专用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0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金公祖师安座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天然古佛安座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中华圣母安座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白水圣帝安座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德慧菩萨安座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白阳仙真安座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慧德天仙安座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 安座礼毕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17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㈢参驾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点传师参驾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参驾礼毕垂手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6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㈣献供（照献供礼节）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献供礼节如下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献供礼开始 请献结缘香人 献香就拜位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作揖跪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起作揖 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两边排班 对面作揖 各就拜位 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起作揖 前进就献位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后二位跪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23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 跪 举眉齐 接 举眉齐 （下执礼：作揖）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 举眉齐 诚敬奉献（上清下浊）作揖（一叩首）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 跪 举眉齐 接 举眉齐（作揖）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接 举眉齐 诚敬奉献（上首居中）、、 、如此循环到献供完为止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同作揖 后退归拜位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两边分班 对面作揖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献供礼毕 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0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㈤请坛，然后按按初一、十五礼节献香叩首（献檀香的礼节）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请坛执礼如下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请坛礼开始，请请坛人献香就拜位，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作揖跪 献香五柱 （十叩首）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鞠躬归班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两边肃立，敬听请坛（到毋违特宣）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对面作揖，各就拜位（第一位、第二位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到第六位）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24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初献香三柱 （三叩首）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亚献香三柱（四献五献六献） 三叩首（四叩五叩六叩首）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终献香三柱（七献八献九献） 三叩首 （七叩八叩九叩首）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 献香五柱 五叩首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88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开设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佛堂礼节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 献香五柱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九叩首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九叩首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各位法律主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7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2698</TotalTime>
  <Words>451</Words>
  <Application>Microsoft Office PowerPoint</Application>
  <PresentationFormat>如螢幕大小 (16:9)</PresentationFormat>
  <Paragraphs>68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开设佛堂礼节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638</cp:revision>
  <dcterms:created xsi:type="dcterms:W3CDTF">2014-02-15T05:50:45Z</dcterms:created>
  <dcterms:modified xsi:type="dcterms:W3CDTF">2020-02-23T04:33:34Z</dcterms:modified>
  <cp:contentStatus/>
</cp:coreProperties>
</file>