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32" r:id="rId2"/>
    <p:sldId id="345" r:id="rId3"/>
    <p:sldId id="344" r:id="rId4"/>
    <p:sldId id="343" r:id="rId5"/>
    <p:sldId id="342" r:id="rId6"/>
    <p:sldId id="341" r:id="rId7"/>
    <p:sldId id="340" r:id="rId8"/>
    <p:sldId id="339" r:id="rId9"/>
    <p:sldId id="338" r:id="rId10"/>
    <p:sldId id="337" r:id="rId11"/>
    <p:sldId id="336" r:id="rId12"/>
    <p:sldId id="330" r:id="rId13"/>
    <p:sldId id="335" r:id="rId14"/>
    <p:sldId id="331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天职殊胜与使命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一、天职是指哪些人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弟子，有办事人员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讲员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讲师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坛主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点传师等天职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，亦各有不同的使命任务！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师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云：「人间爵位未可贵、可担天职感谢天」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 天职，凡天道弟子，人人有缘有份，得要珍惜缘份。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340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天职殊胜与使命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、天职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人共同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职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责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谨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守佛规、舍身办道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财法双施、清口茹素改毛病、去脾气、 三清四正、追随前人赴汤蹈火、万劳不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辞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同心同德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、共驾法船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负责了愿、千魔 万考永不退志、尊师重道代天宣化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16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天职殊胜与使命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八、天职人共同职责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众生、任劳任怨、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见道成道、正已成人、照愿实行量力而为、听师调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虚心假意、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不阳奉阴违、不畏难退志、财 施法施无畏施、始终如一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19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天职殊胜与使命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、天职人员的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使命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公老师说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「你们都认识自己的身份吗？了解自己的责任吗？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㈠论先天，论圣事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，你们的责任是渡尽众生达本还源，使众生能超生了死，反回理天；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天职殊胜与使命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九、天职人员的使命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说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论后天，论人事，你的责是要完成世界大同。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这双重责任是何等重大！ 岂容你们每天如此的轻松？  」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809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天职殊胜与使命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二、现世的慈悲佛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职人员，即是现世的慈悲佛！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身担天职者，心怀慈悲，时行亲民渡众，救渡苦海众生出苦，盼早日「摧毁地狱，建设天堂。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圣贤的作为，菩萨的心肠，身与佛等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，当得上是现世 的佛祖菩萨，神人钦敬。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822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天职殊胜与使命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三、现世的接引佛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职人员，即是现世的接引佛！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身担天职者，看众生受苦如同己受苦，誓必引渡众生归觉路，故时时寻访有缘，接引众生登上法船，接引众生得回天堂，人人感恩您！ 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您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说您能当为接引佛，荣幸不荣幸？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334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天职殊胜与使命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四、现世的教化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职人员，即是现世的教化佛！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身担天职者，是真理的代言人，福音的牧师，众生的褓姆，荒漠的甘泉，灵粮的厨师，迷途的指南，黑暗的明灯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时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行春风化雨，陶冶教化，引迷归觉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，使人了解道真理真天命真，认理实修，始终不渝，功德无量，以是教化，当得上现世的教化佛，您说您能当 为接引佛，荣幸不荣幸？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504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天职殊胜与使命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五、现世的吉祥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职人员，即是现世的吉祥佛！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为了报答天恩师德，既救渡众生，以广结善缘，说法成全道亲，使人明本知源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为佛堂是众生的救济站，心灵的疗养院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，西方的加油站，真理的转播台，学佛的改良所，天人的交流地，仙佛的欢喜地，慈悲的发心地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佛堂可渡人成全，一举数得，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是人间的吉祥地，而身为坛主常得上为吉祥佛，您说您能当为吉祥佛，荣幸不荣幸？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131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天职殊胜与使命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、现世的功德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职人员，即是现世的功德佛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蓝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大仙云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世人沉沦正望拯救，谁肯正义伸，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愿仁人及时挺身，代天道宣化，自立立人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，传播福音，随处布仁风，觉世牖民，开来继往，化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戾成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祥庆太平。 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088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天职殊胜与使命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六、现世的功德佛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蓝大仙云：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为白阳天职者，正心修身，以身示道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，潜移默化，挽转颓风，布道阐德，警醒愚迷，使无数的众生得知诸恶莫作，众善奉行，功德无量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以是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功德当得上为功德佛，流芳万世。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您说您能当为功德佛佛，荣幸不荣幸？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792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天职殊胜与使命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七、现世的智慧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职人员，即是现世的智慧佛！ </a:t>
            </a: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担天职者，具无上妙智慧，明白真假，了解万有皆空，除灵性真之外，其余身外之物皆假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泡幻梦影，无法永远拥有，故借假修真，独善其身且兼善天下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，散播智慧之光，不断去照耀人们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939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天职殊胜与使命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七、现世的智慧佛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明白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何者为真？ 何者为假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何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者为善为恶为是非？ 从此认理实修，死守善道，如此以无上妙智慧，立己立人，达己达人，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当得成就为智慧佛，法轮常转，您说您能当为智慧佛，快乐不快乐啊？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242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2468</TotalTime>
  <Words>992</Words>
  <Application>Microsoft Office PowerPoint</Application>
  <PresentationFormat>如螢幕大小 (16:9)</PresentationFormat>
  <Paragraphs>67</Paragraphs>
  <Slides>14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天职殊胜与使命</vt:lpstr>
      <vt:lpstr>天职殊胜与使命</vt:lpstr>
      <vt:lpstr>天职殊胜与使命</vt:lpstr>
      <vt:lpstr>天职殊胜与使命</vt:lpstr>
      <vt:lpstr>天职殊胜与使命</vt:lpstr>
      <vt:lpstr>天职殊胜与使命</vt:lpstr>
      <vt:lpstr>天职殊胜与使命</vt:lpstr>
      <vt:lpstr>天职殊胜与使命</vt:lpstr>
      <vt:lpstr>天职殊胜与使命</vt:lpstr>
      <vt:lpstr>天职殊胜与使命</vt:lpstr>
      <vt:lpstr>天职殊胜与使命</vt:lpstr>
      <vt:lpstr>天职殊胜与使命</vt:lpstr>
      <vt:lpstr>天职殊胜与使命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555</cp:revision>
  <dcterms:created xsi:type="dcterms:W3CDTF">2014-02-15T05:50:45Z</dcterms:created>
  <dcterms:modified xsi:type="dcterms:W3CDTF">2019-11-21T11:40:34Z</dcterms:modified>
  <cp:contentStatus/>
</cp:coreProperties>
</file>