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5"/>
  </p:notesMasterIdLst>
  <p:sldIdLst>
    <p:sldId id="330" r:id="rId2"/>
    <p:sldId id="340" r:id="rId3"/>
    <p:sldId id="332" r:id="rId4"/>
    <p:sldId id="335" r:id="rId5"/>
    <p:sldId id="336" r:id="rId6"/>
    <p:sldId id="339" r:id="rId7"/>
    <p:sldId id="333" r:id="rId8"/>
    <p:sldId id="338" r:id="rId9"/>
    <p:sldId id="337" r:id="rId10"/>
    <p:sldId id="342" r:id="rId11"/>
    <p:sldId id="341" r:id="rId12"/>
    <p:sldId id="334" r:id="rId13"/>
    <p:sldId id="331" r:id="rId14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59" autoAdjust="0"/>
    <p:restoredTop sz="92649" autoAdjust="0"/>
  </p:normalViewPr>
  <p:slideViewPr>
    <p:cSldViewPr>
      <p:cViewPr varScale="1">
        <p:scale>
          <a:sx n="69" d="100"/>
          <a:sy n="69" d="100"/>
        </p:scale>
        <p:origin x="749" y="8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1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602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1048603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13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57866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&#24735;&#35211;&#20449;&#31665;myoktw@gmail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十五条佛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规</a:t>
            </a:r>
            <a:r>
              <a:rPr lang="zh-CN" altLang="en-US" sz="32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解说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/>
          </a:bodyPr>
          <a:lstStyle/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十五条佛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规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济公老师慈训，重点整理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、十五條佛规很重要</a:t>
            </a: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三天主考慈语：「此乃 娘亲颁懿旨，三曹都要遵守，并非只要求诸弟妹而已，此乃三曹共一理，天地皆收圆统合。」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欢喜仙童慈语：「你们知道佛规是什么吗？佛规就是成佛的规矩。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en-US" altLang="zh-TW" sz="36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5639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十五条佛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规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r>
              <a:rPr lang="zh-CN" altLang="en-US" sz="3600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第十二、不乱系统：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修道人不可偏离正道，一切要以自性当家做主，不可误入左道旁门，当修得心性端正，邪魔不得入侵时，那才是真正的不乱系统啊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！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第十三</a:t>
            </a:r>
            <a:r>
              <a:rPr lang="zh-CN" altLang="en-US" sz="3600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、爱惜公物：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不单单是要爱惜佛堂里的东西，还要爱惜佛堂里 的人，要好好的对待每一个人，并且相亲相爱，互助互勉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6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67260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十五条佛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规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第十四、活泼应事：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法无定法，众生有那八万四千心，你们也要有八万四千种想法，要学习如何随时随地「事来则应，事去则静」。 把握自性真我，应对一切因缘，并且在这当中学会「应无所住而生其心」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6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27545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十五条佛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规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CN" altLang="en-US" sz="36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第十五</a:t>
            </a:r>
            <a:r>
              <a:rPr lang="zh-CN" altLang="en-US" sz="3600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、谨言慎行：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修道人不但要以言利人、兴德、成事，更应当口出真理，只论圣事，不说是非。 不造口过，口无杂言，断诸嬉笑，不仅要言行合一，身立标杆，更当以身行道，代天宣化，处处以天心为心，事事以众生为念，战战兢兢，谨慎 自持，心存严谨。</a:t>
            </a:r>
            <a:endParaRPr lang="en-US" altLang="zh-TW" sz="36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99483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9" name="標題 1"/>
          <p:cNvSpPr>
            <a:spLocks noGrp="1"/>
          </p:cNvSpPr>
          <p:nvPr>
            <p:ph type="ctrTitle"/>
          </p:nvPr>
        </p:nvSpPr>
        <p:spPr>
          <a:xfrm>
            <a:off x="1043608" y="3376248"/>
            <a:ext cx="6120680" cy="1224136"/>
          </a:xfrm>
        </p:spPr>
        <p:txBody>
          <a:bodyPr>
            <a:normAutofit fontScale="90000"/>
          </a:bodyPr>
          <a:lstStyle/>
          <a:p>
            <a:r>
              <a:rPr lang="zh-TW" altLang="en-US" sz="48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48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dirty="0"/>
          </a:p>
        </p:txBody>
      </p:sp>
      <p:sp>
        <p:nvSpPr>
          <p:cNvPr id="1048600" name="副標題 2"/>
          <p:cNvSpPr>
            <a:spLocks noGrp="1"/>
          </p:cNvSpPr>
          <p:nvPr>
            <p:ph type="subTitle" idx="1"/>
          </p:nvPr>
        </p:nvSpPr>
        <p:spPr>
          <a:xfrm>
            <a:off x="611560" y="267494"/>
            <a:ext cx="8136904" cy="4608512"/>
          </a:xfrm>
        </p:spPr>
        <p:txBody>
          <a:bodyPr>
            <a:noAutofit/>
          </a:bodyPr>
          <a:lstStyle/>
          <a:p>
            <a:pPr algn="l"/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  <a:hlinkClick r:id="rId3"/>
              </a:rPr>
              <a:t>悟見信箱     </a:t>
            </a:r>
            <a:r>
              <a:rPr lang="en-US" altLang="zh-TW" sz="40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  <a:hlinkClick r:id="rId3"/>
              </a:rPr>
              <a:t>myoktw@gmail.com</a:t>
            </a:r>
            <a:endParaRPr lang="en-US" altLang="zh-TW" sz="40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微</a:t>
            </a: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信</a:t>
            </a:r>
            <a:r>
              <a:rPr lang="en-US" altLang="zh-TW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ID</a:t>
            </a: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</a:t>
            </a:r>
            <a:r>
              <a:rPr lang="en-US" altLang="zh-TW" sz="4000" dirty="0" err="1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myoktw</a:t>
            </a:r>
            <a:endParaRPr lang="en-US" altLang="zh-TW" sz="4000" dirty="0" smtClean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天道文化網   </a:t>
            </a:r>
            <a:r>
              <a:rPr lang="en-US" altLang="zh-TW" sz="40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myoktw.com</a:t>
            </a:r>
            <a:endParaRPr lang="en-US" altLang="zh-TW" sz="4000" dirty="0" smtClean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天道</a:t>
            </a: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講座</a:t>
            </a:r>
            <a:endParaRPr lang="en-US" altLang="zh-TW" sz="40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40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國際站 </a:t>
            </a:r>
            <a:r>
              <a:rPr lang="en-US" altLang="zh-TW" sz="40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y.myoktw.com</a:t>
            </a:r>
          </a:p>
          <a:p>
            <a:pPr algn="l"/>
            <a:r>
              <a:rPr lang="zh-TW" altLang="en-US" sz="4000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大陸</a:t>
            </a:r>
            <a:r>
              <a:rPr lang="zh-TW" altLang="en-US" sz="40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站 </a:t>
            </a:r>
            <a:r>
              <a:rPr lang="en-US" altLang="zh-TW" sz="40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u.myoktw.com</a:t>
            </a:r>
          </a:p>
        </p:txBody>
      </p:sp>
    </p:spTree>
    <p:extLst>
      <p:ext uri="{BB962C8B-B14F-4D97-AF65-F5344CB8AC3E}">
        <p14:creationId xmlns:p14="http://schemas.microsoft.com/office/powerpoint/2010/main" val="2631738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十五条佛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规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钟离大仙慈语：「你们不要小看十五条佛规，此乃成佛天梯。」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济公活佛慈语：「这十五条佛规本是成佛礼节，你们要细细体会，认真力行。」</a:t>
            </a:r>
            <a:endParaRPr lang="en-US" altLang="zh-TW" sz="36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1819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十五条佛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规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二、十五条佛规解析</a:t>
            </a:r>
            <a:b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济公老师解析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第一、尊敬仙佛：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我们不仅要尊敬看得到的仙佛，还要尊敬我们心中那尊自性佛。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第二、遵前提后：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效圣法贤，尊敬有道之人，提携有缘人，超凡入圣，放下我执，尊敬前贤，提携后学，慈悲一切有缘人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6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1092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十五条佛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规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第三、斋庄中正：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用这光明的本性，表现端庄的行为，让自己言行举止合乎礼，心中洁净无染，念头不偏不邪，七情六欲不再起伏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第四、循规蹈矩：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外在的佛规，固然要遵守，但心中的佛规，更要去留意，时常擦拭心中的佛灯，不让自己违背良心。</a:t>
            </a:r>
            <a:endParaRPr lang="en-US" altLang="zh-TW" sz="36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62431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十五条佛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规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CN" altLang="en-US" sz="36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第五</a:t>
            </a:r>
            <a:r>
              <a:rPr lang="zh-CN" altLang="en-US" sz="3600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、责任负起：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先天使命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——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要把九六原胎佛子渡尽，让那些九六原胎佛子都能达本还源，回归无极理天；后天任务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——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要净化人心， 促进世界大同，让人人品性端正，家庭圆满，社会和谐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6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71734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十五条佛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规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第六、重圣轻凡：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凡是一切以利益众生为主的事都是圣事，能看重这些事的，就是重圣，就是轻凡。 以大体为主，众生为重，以天心佛性来帮助成就众生，走上心性解脱，超凡入圣的路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6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05241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十五条佛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规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第七、谦恭和蔼：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易经六十四卦里，六十三卦都是凶中带有吉，吉中带有凶，唯独「谦」卦，只有吉没有凶，只有福没有祸，谦和君子 ，必然能成道，谦卑自己，低声下气，没人我之分，无是非之念，就在这当下，真正佛性显现，自性光辉，究竟成佛。</a:t>
            </a:r>
            <a:endParaRPr lang="en-US" altLang="zh-TW" sz="36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04314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十五条佛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规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r>
              <a:rPr lang="zh-CN" altLang="en-US" sz="3600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第八、勿弃圣训：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体会仙佛的慈悲，明白书训的真义，最后依训实行，才能成圣成佛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第九</a:t>
            </a:r>
            <a:r>
              <a:rPr lang="zh-CN" altLang="en-US" sz="3600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、莫着形相：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不仅仅是不要执着仙佛的借窍显化，而当以体悟仙佛开示的真理、妙义为主。 更进一步的，是要你能在任何情境中，都能不动心，自性作主。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TW" sz="36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86464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十五条佛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规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/>
          </a:bodyPr>
          <a:lstStyle/>
          <a:p>
            <a:r>
              <a:rPr lang="zh-CN" altLang="en-US" sz="3600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第十、手续必清：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在佛堂里，人家行功的东西、钱财，你们一定要一一交代清楚，不可马虎，如此才是手续必清，而成佛也才有希望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第十一</a:t>
            </a:r>
            <a:r>
              <a:rPr lang="zh-CN" altLang="en-US" sz="3600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、出告反面：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事事出告反面，圆满交代，人伦天道，方能无亏，九六原人，乘愿下凡，有告，反必面禀，自当时时挂念娘亲，不 忘无极，故能刻刻念念无生老母，时时尽心修道、办道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6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19935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2458</TotalTime>
  <Words>930</Words>
  <Application>Microsoft Office PowerPoint</Application>
  <PresentationFormat>如螢幕大小 (16:9)</PresentationFormat>
  <Paragraphs>37</Paragraphs>
  <Slides>13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13</vt:i4>
      </vt:variant>
    </vt:vector>
  </HeadingPairs>
  <TitlesOfParts>
    <vt:vector size="21" baseType="lpstr">
      <vt:lpstr>微軟正黑體</vt:lpstr>
      <vt:lpstr>新細明體</vt:lpstr>
      <vt:lpstr>標楷體</vt:lpstr>
      <vt:lpstr>Arial</vt:lpstr>
      <vt:lpstr>Calibri</vt:lpstr>
      <vt:lpstr>Franklin Gothic Book</vt:lpstr>
      <vt:lpstr>Wingdings 2</vt:lpstr>
      <vt:lpstr>科技</vt:lpstr>
      <vt:lpstr>十五条佛规解说</vt:lpstr>
      <vt:lpstr>十五条佛规</vt:lpstr>
      <vt:lpstr>十五条佛规</vt:lpstr>
      <vt:lpstr>十五条佛规</vt:lpstr>
      <vt:lpstr>十五条佛规</vt:lpstr>
      <vt:lpstr>十五条佛规</vt:lpstr>
      <vt:lpstr>十五条佛规</vt:lpstr>
      <vt:lpstr>十五条佛规</vt:lpstr>
      <vt:lpstr>十五条佛规</vt:lpstr>
      <vt:lpstr>十五条佛规</vt:lpstr>
      <vt:lpstr>十五条佛规</vt:lpstr>
      <vt:lpstr>十五条佛规</vt:lpstr>
      <vt:lpstr>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資料庫 天道</cp:lastModifiedBy>
  <cp:revision>539</cp:revision>
  <dcterms:created xsi:type="dcterms:W3CDTF">2014-02-15T05:50:45Z</dcterms:created>
  <dcterms:modified xsi:type="dcterms:W3CDTF">2019-11-21T08:27:33Z</dcterms:modified>
  <cp:contentStatus/>
</cp:coreProperties>
</file>