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330" r:id="rId2"/>
    <p:sldId id="332" r:id="rId3"/>
    <p:sldId id="339" r:id="rId4"/>
    <p:sldId id="348" r:id="rId5"/>
    <p:sldId id="338" r:id="rId6"/>
    <p:sldId id="347" r:id="rId7"/>
    <p:sldId id="346" r:id="rId8"/>
    <p:sldId id="337" r:id="rId9"/>
    <p:sldId id="345" r:id="rId10"/>
    <p:sldId id="344" r:id="rId11"/>
    <p:sldId id="343" r:id="rId12"/>
    <p:sldId id="342" r:id="rId13"/>
    <p:sldId id="341" r:id="rId14"/>
    <p:sldId id="340" r:id="rId15"/>
    <p:sldId id="331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en-US" altLang="zh-CN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这些規矩，大家都要遵守，这样修道才有道气，才是真正的「天道弟子」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（十五）讲解劝化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如道亲同修对道的真理有未明了些，能插入讲解或鼓励成全，让大家对道的信心更十足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十六）入坐端正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在上课之时不可蹺脚，以免对仙佛与办事员失礼，更何况修行者应有站如松，坐如钟之精神，以显修行者风度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36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（十七）低心下气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在修道过程中，有未知或不明之处应虚心求教，不可愩高我慢，目中无人，应学低，学敦化，谦恭和蔼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十八）上立下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与点传师及前贤谈话，应站立以表敬畏，点传师慈悲有指示再坐下。而与前辈同坐之时，前辈上立，即后辈必下起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949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（十九）起身立正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上课中办事员叫名时，应喊“有”，起身回应，挺身立正不得歪斜，然后恭敬回座。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二十）不准谈笑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上课中不可交谈或嬉笑，扰乱上课，则有违佛规。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158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（二十一）听讲禁声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听讲中保持肃静，有问题以笔记录，休息或下课后，再发问。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二十二）非问勿言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上课中主班者没有疑问，请勿重复，保持佛堂庄严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43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（二十三）有问必答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主班者有疑问时，请尽力回答，不知重复请求慈悲指示。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二十四）不分贫富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众生平等，一视同仁，因大家都是老母娘的佛子，不管贫或富，以礼相待，互相勉励成全。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75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一）入坛整衣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佛堂乃庄严道场，穿着宜整齐朴素，衣服须有领有袖，扣子要扣齐，不能穿短裤，短裙，不能穿凉鞋，并要穿袜子，应以合“礼”为原则，以道场制服为主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890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（二）来参去辞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佛堂除了是庄严的道场，更是老母渡世之法航，清静神圣的地方，随时有仙佛护持，故进佛堂要保持诚敬之心，礼敬诸佛，效法圣佛行谊；向 老母参驾，心中时时有老母；离开要辞驾，主敬存诚，如出告反面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095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（三）先乾后坤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如乾坤同时进佛堂，以乾道先参驾，坤道再参驾。（如有坤道前辈，则以道伦行之）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四）男女分班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乾坤参驾后，男左，女右分班，不管夫妇或朋友亦要分班，保持肃静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852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（五）举步要轻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在佛堂中，务要从容轻步，不可奔跑跳跃，不可嬉闹，以显庄严道场礼仪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（六）不准乱躜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上课时，勿随意走动，以免阻碍旁座之道亲听课，以及讲道者之灵感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507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七）出入肃静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出入佛堂，要保持肃静，避免阻碍邻居之安宁，尤其是机车要牵离社区再发动，让邻居有好印象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八）按规勿乱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天律森严，遵照礼节，前后顺序，要有规矩，不可篡改或任意更改，而破坏佛规礼节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606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（九）敬畏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精神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对老母及诸天神圣要有敬畏的精神（内诚外敬）与礼仪，以表对道之尊敬。对前贤要有敬畏之心，以感谢成全鼓励之恩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十）禁谈俗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来到佛堂，以圣事为重，不谈俗事，无论道场及他人是非长短，应隐恶扬善，互相勉励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80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（十一）言语要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内，谈话须轻声，不可喧哗扰嚷，以显佛堂宁静庄严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（十二）接物待人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道亲之间，以诚相待，谦恭有礼，不管做任何事，皆以“慈悲”为怀，道语相应，才能显出道亲间的至亲之情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555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进出佛堂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二四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十三）招呼道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如果有道亲莅临佛堂，身为前贤应主动向前问好，以温馨关心之行动，送往迎来，来招呼道亲，以表佛堂之温暖与人之间亲切感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十四）教导礼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如有道亲礼节未熟悉，要自动教导或陪伴参驾，以带动新道亲的参与感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66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2460</TotalTime>
  <Words>239</Words>
  <Application>Microsoft Office PowerPoint</Application>
  <PresentationFormat>如螢幕大小 (16:9)</PresentationFormat>
  <Paragraphs>49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进出佛堂 二四條 佛规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554</cp:revision>
  <dcterms:created xsi:type="dcterms:W3CDTF">2014-02-15T05:50:45Z</dcterms:created>
  <dcterms:modified xsi:type="dcterms:W3CDTF">2019-11-21T08:49:12Z</dcterms:modified>
  <cp:contentStatus/>
</cp:coreProperties>
</file>