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333" r:id="rId2"/>
    <p:sldId id="352" r:id="rId3"/>
    <p:sldId id="351" r:id="rId4"/>
    <p:sldId id="350" r:id="rId5"/>
    <p:sldId id="349" r:id="rId6"/>
    <p:sldId id="348" r:id="rId7"/>
    <p:sldId id="346" r:id="rId8"/>
    <p:sldId id="345" r:id="rId9"/>
    <p:sldId id="344" r:id="rId10"/>
    <p:sldId id="353" r:id="rId11"/>
    <p:sldId id="343" r:id="rId12"/>
    <p:sldId id="342" r:id="rId13"/>
    <p:sldId id="341" r:id="rId14"/>
    <p:sldId id="340" r:id="rId15"/>
    <p:sldId id="339" r:id="rId16"/>
    <p:sldId id="338" r:id="rId17"/>
    <p:sldId id="337" r:id="rId18"/>
    <p:sldId id="336" r:id="rId19"/>
    <p:sldId id="335" r:id="rId20"/>
    <p:sldId id="332" r:id="rId21"/>
    <p:sldId id="334" r:id="rId22"/>
    <p:sldId id="331" r:id="rId2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、献供礼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献供礼节如下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献供礼开始 请献结缘香人 献香就拜位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作揖 跪 献香三柱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起 作揖 鞠躬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两边排班 对面作揖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各就拜位 作揖 跪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起作揖 前进就献位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作揖 后二位跪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作揖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174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平心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静气 眼看佛灯 敬听礼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嘱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点传师念至一切诸神护庇灵坛）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点传师念至传你本来玄妙关，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坤道：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点传师念至慈悲传你真玄关） 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道人当愿各报自己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姓名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执礼：请你们随我念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624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虔心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跪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明明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上帝莲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今天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愿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理真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道以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心抱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实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心忏悔（坤：实心修炼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假意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缩不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师灭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祖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视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遵佛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泄漏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天机匿 道不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现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量力而为者（坤道：不诚心修炼者） 愿受天谴雷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879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点传师念至 洪誓大愿永不能完。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坤道：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点传师念至 无有别嘱诚听点玄） 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点毕） 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请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点传师传口诀（传毕） 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610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谢谢老母开道之恩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谢谢诸天神圣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谢谢弥勒祖师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谢谢南海古佛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谢谢活佛师尊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谢谢月慧菩萨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谢谢师尊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谢谢师母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谢谢点传师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谢谢引保师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谢谢前贤大众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作揖 求道礼毕 垂手鞠躬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（然后全体道亲，向求道人恭喜）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38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办道时应注意事项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⑴办事人员要提前到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，操持、道义、三宝、文书挂号、上下执礼以及接待培坛人员、要报告给操持人。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⑵挂号文书字不可太小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，不可太潦草 字要端正让人看得懂。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⑶不认识字的老人家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，请他带他的身份证来以免姓名写错。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248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⑷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表文写好了，先交给讲师看过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，没写错再交给点传师看，完后再交给操持讲师点名后，再请点传师请坛，（上下执礼干道穿道袍， 坤道穿长裙）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⑸当引保师人员不可当上下执礼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，引保师一定要到，不可请人代替，特殊情形则例外。  （代引保师要念代某某人）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⑹上下执礼要背熟办道礼节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、不可以紧张，念十条大愿时、要等求道人都报名后、才可以念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113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⑺年纪较大或动作缓慢的老人家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，求道时，不一定要安排在第一位，可在第二位或第三位也可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⑻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传合同时引保师要在场，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注意有没有传对，有否抱在胸，合同有否抱对，抱好点道时眼镜要拿下，坤道头发盖脸要帮忙拨开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⑼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点道时、众人请勿出声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，更不可走动，也不可照相录影，以免干扰。 点传师念点道词时、也请勿在场说话、讲师以下不得请坛。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454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四、开班礼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献供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㈡请坛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㈢开班叩首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献坛香礼，按初一十五之礼节献香和叩首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），在中华圣后要加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献香三柱 鉴班院长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献香三柱 护坛大仙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911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㈣毕班叩谢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⑴毕班时要叩谢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，如在下午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点前毕班，只行「叩谢礼」即可，叩谢礼节，按照「早晚香礼节」来叩谢，在仙佛名称及人称之前加「谢谢」二字 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⑵如在下午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点后才毕班，先献晚香，再叩谢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㈤送佛驾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㈥班员辞驾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668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㈦开班注意事项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课礼节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⑴前面位置不可空缺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，资深前贤应往前坐满。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⑵上课佛堂内应保持庄严肃静，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小孩不可乱跑吵闹，若非不得已时带小孩者应安排坐在最后排。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612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端 跪 举眉齐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接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举眉齐 （下执礼：作揖）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接 举眉齐 诚敬奉献（上清下浊）作揖（一叩首）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端 跪 举眉齐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接 举眉齐（作揖）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接 举眉齐 诚敬奉献（上首居中）、、 、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如此循环到献供完为止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作揖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同作揖 后退归拜位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作揖 跪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起 作揖 两边分班 对面作揖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献供礼毕 垂手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鞠躬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040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上课时佛堂内外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均应安排维护秩序之护道者。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⑷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听讲时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，应有问必答，无问不可答。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⑸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上台讲道者服装仪容要整齐清洁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，以道场服装为主，干道可着道袍，坤道头发应夹绑整齐。 应准时下课。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942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设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坛礼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开光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：献香三柱 五叩首（注：原则上，木雕佛像才开光，其他材质的佛像不开光。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座：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按早晚香礼节安座叩首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㈣献供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（照献供礼节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㈤请坛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，然后按按初一、十五礼节献香叩首（献檀香的礼节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㈥道喜（按早晚香礼）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㈦坛主立愿谢恩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 （献大把香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先一百叩首，再按早晚香礼叩谢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㈧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办道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904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㈡献供礼注意事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项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⑴水果不可摆太高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、最高三层、水果头向上尾向下、头向前尾向后、饼干字头在前字尾在后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⑵青香蕉、饮料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、罐头、番石榴、蕃茄、榴梿、泡面及未煮熟的面条、面线都不可献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要煮过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，动物形的素料不可献。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⑶叩头拜拜完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立即取下供果，至少应留五至十盘于佛桌上。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⑷献供陪坛人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员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服装整齐优先，以讲师坛主优先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867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二、请坛礼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请坛礼执礼如下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请坛礼开始，请请坛人献香就拜位，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作揖 跪 献香五柱 （十叩首）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起 作揖 鞠躬归班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两边肃立，敬听请坛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（到毋违特宣）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对面作揖，各就拜位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（第一位、第二位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到第六位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106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作揖 跪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初献香三柱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起 跪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亚献香三柱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起 跪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终献香三柱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三叩首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起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作揖 跪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献香五柱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五叩首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请坛时注意事项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⑴请坛时全部人员禁止走动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，不开音乐，不可说话，小孩更不可跑动。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⑵请坛办道是庄严的、是神圣的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，不可有半点随便，半点错误，新道亲或没把握的，请勿接受上下执礼，以免错乱佛规被记过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781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CN" altLang="en-US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、办道礼</a:t>
            </a:r>
            <a:r>
              <a:rPr lang="zh-CN" altLang="en-US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</a:t>
            </a:r>
            <a:endParaRPr lang="en-US" altLang="zh-CN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㈡请坛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㈢跪读申</a:t>
            </a:r>
            <a:r>
              <a:rPr lang="zh-CN" altLang="en-US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请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（请坛后，点传师直接念时</a:t>
            </a:r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跪</a:t>
            </a:r>
            <a:r>
              <a:rPr lang="zh-CN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读申请</a:t>
            </a:r>
            <a:r>
              <a:rPr lang="zh-CN" altLang="en-US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词</a:t>
            </a:r>
            <a:endParaRPr lang="en-US" altLang="zh-CN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（点</a:t>
            </a:r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传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师念至虔心跪在</a:t>
            </a:r>
            <a:r>
              <a:rPr lang="zh-CN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明明上帝莲下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 一</a:t>
            </a:r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点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传师念至又申请三期应运，</a:t>
            </a:r>
            <a:r>
              <a:rPr lang="zh-CN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弥勒古佛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 一</a:t>
            </a:r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点传师念至末后大事明白 </a:t>
            </a:r>
            <a:r>
              <a:rPr lang="zh-CN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同报母情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 三</a:t>
            </a:r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请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求道人就拜位 作揖 跪</a:t>
            </a:r>
            <a:endParaRPr lang="en-US" altLang="zh-CN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947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敬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听读表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（点传师念完表文，上执礼问：求道人姓名对吗？）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焚表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（这张表叫做龙天表，表文升天，天榜挂号，地府除名，详细情形，等一下请讲师讲解） 一同拜十叩首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850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㈣办道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礼节如下：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请点传师就点道位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引保师师就拜位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作揖 跪 引保师代表 献香三柱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引保师当愿各报自己姓名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（下执礼：请你们随我念）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093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献供请坛办道礼节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虔心跪在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明明上帝莲下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今天愿引愿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众求 发一大道 性理真传 如若引入保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左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道旁门 邪教白莲 哄骗人之钱财者 愿受天谴雷诛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起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作揖 引保师当愿礼毕 垂手鞠躬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请求道人就拜位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作揖 跪 求道人代表献香三柱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请点传师传合同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（传毕） 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819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2539</TotalTime>
  <Words>842</Words>
  <Application>Microsoft Office PowerPoint</Application>
  <PresentationFormat>如螢幕大小 (16:9)</PresentationFormat>
  <Paragraphs>81</Paragraphs>
  <Slides>22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0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献供请坛办道礼节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592</cp:revision>
  <dcterms:created xsi:type="dcterms:W3CDTF">2014-02-15T05:50:45Z</dcterms:created>
  <dcterms:modified xsi:type="dcterms:W3CDTF">2019-11-21T17:45:29Z</dcterms:modified>
  <cp:contentStatus/>
</cp:coreProperties>
</file>