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332" r:id="rId2"/>
    <p:sldId id="348" r:id="rId3"/>
    <p:sldId id="347" r:id="rId4"/>
    <p:sldId id="346" r:id="rId5"/>
    <p:sldId id="345" r:id="rId6"/>
    <p:sldId id="344" r:id="rId7"/>
    <p:sldId id="343" r:id="rId8"/>
    <p:sldId id="342" r:id="rId9"/>
    <p:sldId id="341" r:id="rId10"/>
    <p:sldId id="340" r:id="rId11"/>
    <p:sldId id="339" r:id="rId12"/>
    <p:sldId id="338" r:id="rId13"/>
    <p:sldId id="337" r:id="rId14"/>
    <p:sldId id="336" r:id="rId15"/>
    <p:sldId id="335" r:id="rId16"/>
    <p:sldId id="334" r:id="rId17"/>
    <p:sldId id="333" r:id="rId18"/>
    <p:sldId id="349" r:id="rId19"/>
    <p:sldId id="350" r:id="rId20"/>
    <p:sldId id="330" r:id="rId21"/>
    <p:sldId id="331" r:id="rId2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一、渡人归觉悟本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古佛说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慈悲广大渡十方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天垂金线拯原郎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航船应运今时降　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佛光指引入殿堂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普行宗旨引良善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克己复礼圣德彰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渡人归觉悟本来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超凡入圣脱汪洋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4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八、以愿修办助力大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若你是存着「怨」，那修办道这条路，将不会好走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若是存着「愿」，因为愿大助力就大；虽然现在受些苦，但总会拨云见日一天。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09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九、努力成全仙佛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不能说，要开法会了，大家就开始叩首、献大把香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，你以为这样就有人从门口挤进来吗？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法会前没有去成全道亲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，没有去拜访人，总要有些引线讯息，让他知道佛堂，开法会的资讯，为师才可以明指暗点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68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十、了解众生的苦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观世音菩萨为什么可以成全无边无量的众生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什家家户户观世音？ 就是因为观世音所吃的苦就是众生都尝过的苦，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所以祂能了解众生的苦，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如果你没有做过这件事，你就不知道这件事的苦、这个人的苦，也不会 知道如何教他，所以才说要学习去了解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09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让人感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动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徒儿们自己信道，还要成全别人来修道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、办道，这是一个很伟大的信念啊！ 但是在这个当中，你们倒底要以什么做为前提？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自己本身要有相当大的牺牲，你才能够使人感动，懂吗？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316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十一、成全要让人感动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儿啊！ 你不感动人，怎么使人发心？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你没办法让人家发心，这个办道的力量要从哪里来？ 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们要是有心修办的话，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那么得先要求你自己！ 不然你怎么去感动人？ 你怎么样用一言一行去感化人家？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91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十二、渡人成全的法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渡人深入火宅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，自己虽有志向，但仍要小心为之。 若对于道理了解不深，宜携伴同往，以免因不成功在心退志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对于求道人员，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仍应考核其品性，如同性恋、精神病、非正教之教徒，不宜引渡，以免日后考道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512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乾渡坤，或坤渡乾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，宜邀伴前往，免落人口实。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心中存慈悲心即可，以合礼为尚，无使被渡者误以为有追求之意想。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讲道无须先入为主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，视其接受程度，采可切入的话题来谈。 最好举自身的例子来佐证或周遭的经验。 可避免日后查证不实或道听涂说之弊病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155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成全的时间不要太长，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要很快的引导人家，将注意力或语题转到求道，以免谈得太累或太晚，造成反效果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不要害怕被拒绝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，拒绝往往是承诺的开始。 很少人是自愿来求道、参与修办道的。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968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不要放弃任何机会，要坚持到最后。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往往最后的决定和先前决定的有所不同。 即使前面说过百次不要，但这次「要」，那就值得了。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27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渡人要从道的角度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，而不是从个人的观点。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阐述道不要只依着学问道学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，应该由天心出发，人伦是一切人事的根本。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450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二、渡人成全不随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不要随随便便、迷迷糊糊的渡来求道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，求了道你的病就会好了啦！ 你清口茹素，家里开佛堂癌症就会治好啦！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这些观念不太正确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，应该以实在的一面，客观的分析，客观的立场来成全人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7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易经上说：「穷则变，变则通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，通则久」修办道要活泼玲珑才能接引得到人。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要用一颗柔软的心去成全别人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，许多人是被无数的成全感动而来而发心的</a:t>
            </a:r>
            <a:r>
              <a:rPr lang="zh-CN" altLang="en-US" sz="3600" dirty="0"/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三、售后服务很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我们渡人、成全人，要附带售后服务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，成全人家，要去了解人家的苦在哪里，要把这个道义很明了的分析给别人听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售后服务很重要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，保险公司有没有售后服务？ 比较没有，所以我们渡人不要像拉保险一样，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我们有多少能力讲多少话，不要讲超出能力的话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36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三、售后服务很重要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东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西卖出去有没有售后服务？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没有售后服务就代表不负责任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，就表示你打妄语，不想把责任顶起来！ 话讲出去了就像空气一样，随空而消失啦！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56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、渡人成全要谦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说你非常的了不起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，称你为什么大师的，那你可不可有那种高高在上、不可一世的态度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说你好，你要谦虚，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或者你用一种开玩笑的口气，无所谓，千万不可以讲到人家生气了喔，或者伤到人家的自尊！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97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五、随缘赞叹来渡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普天下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的人，都有一个大毛病，喜欢听别人赞叹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，喜欢听好听的，如果你称赞他让他心情愉快，这种心态是可以的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他五官长的不怎么好看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，而你说他长的非常漂亮，这样就虚伪，那他一定认为你在挖苦他、在讽刺他。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24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六、渡人成全不说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谎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哲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学家说，你讲了一句谎话就要讲十句谎话来掩饰它。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天天讲谎话，讲多了，习惯成自然，就变成喜欢讲谎话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们教小孩不要说谎，要诚实哦，那你自己都在说谎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说谎非常不好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，祸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从口出，病从口入，杀人不见血，就是这张嘴巴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5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六、渡人成全不说谎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闲着没事坐下来三姑六婆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，东家长西家短，讲些不营养的话，来浪费你的人生。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364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七、要以真理去渡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道理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能讲多少就讲多少，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不要以形象去渡人劝人，要以真理，因为真理是永恒不变的。 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用内在的真心，去成全人，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去感动人；用无为的心，来办天事。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31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2475</TotalTime>
  <Words>1015</Words>
  <Application>Microsoft Office PowerPoint</Application>
  <PresentationFormat>如螢幕大小 (16:9)</PresentationFormat>
  <Paragraphs>85</Paragraphs>
  <Slides>21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0" baseType="lpstr">
      <vt:lpstr>黑体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如何渡人与成全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563</cp:revision>
  <dcterms:created xsi:type="dcterms:W3CDTF">2014-02-15T05:50:45Z</dcterms:created>
  <dcterms:modified xsi:type="dcterms:W3CDTF">2019-11-21T10:18:34Z</dcterms:modified>
  <cp:contentStatus/>
</cp:coreProperties>
</file>