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333" r:id="rId2"/>
    <p:sldId id="342" r:id="rId3"/>
    <p:sldId id="341" r:id="rId4"/>
    <p:sldId id="339" r:id="rId5"/>
    <p:sldId id="340" r:id="rId6"/>
    <p:sldId id="337" r:id="rId7"/>
    <p:sldId id="336" r:id="rId8"/>
    <p:sldId id="338" r:id="rId9"/>
    <p:sldId id="346" r:id="rId10"/>
    <p:sldId id="345" r:id="rId11"/>
    <p:sldId id="344" r:id="rId12"/>
    <p:sldId id="335" r:id="rId13"/>
    <p:sldId id="343" r:id="rId14"/>
    <p:sldId id="334" r:id="rId15"/>
    <p:sldId id="349" r:id="rId16"/>
    <p:sldId id="348" r:id="rId17"/>
    <p:sldId id="347" r:id="rId18"/>
    <p:sldId id="351" r:id="rId19"/>
    <p:sldId id="352" r:id="rId20"/>
    <p:sldId id="353" r:id="rId21"/>
    <p:sldId id="331" r:id="rId2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、明明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上帝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神位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上曰：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「明明上帝、无量清虚、至尊至圣、三界十方、万灵真宰」，就是生天生地生万物的真主宰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儒教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称为「维皇上帝」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，耶教称为「上帝」，我们大家通称为「上天老母、无极老母、老母娘」。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179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十、师母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月慧菩萨转世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，姓孙名素真，道号慧明，于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1895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年降生。 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1930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年与师尊同领天命，普渡三曹，办理末后收圆，同为第十八代祖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师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尊成道后，师母率领众弟子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，开展道务于海内外，于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1975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年归空。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78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十一、镇殿元帅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茂猛师兄，为济公老师转世七十二次中眷属之一，为气天大仙成道者茂字班之仙长。 现在奉命为佛堂的镇殿元帅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十二、镇殿将军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茂田师兄，与镇殿元师同为兄弟，助办三曹普渡有功，老母封为三天主考。 现在奉命为佛堂的镇殿将军。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057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十三、教化菩萨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为气天仙云游姑娘，求道前适逢瘟疫之灾，到处显化救渡众生，同时医好师母身体，为师母亲自渡化之第一位气天大仙。 因助办天道有功，老母封为教化菩萨，通称为教化师姐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、各位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大仙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皆为有功勋于国家、有德泽于众生之忠臣孝子贞女节妇，以及道中已成道之众位大仙。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9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十五、金公祖师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乃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第十七代路祖中一，山东济宁人，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1848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年生。 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1895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年三月十五日奉天命掌天盘，普渡众生，乃弥勒古佛降世。 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1925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年二月初二日归天，享年七十三岁，老母封为金公祖师。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420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十六、天然古佛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我们的师尊，济公活佛分灵降世，于西元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1947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年八月十五日归天后，老母封为「天然古佛」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十七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中华圣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们的师母孙慧明，于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1975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年归空后，因渡化众生，无量功德，上天老母封为「中华圣母」。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138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十八、鉴班院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长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乃是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我们的三天主考茂田师兄，奉老母之命，为「鉴班院长」，负责每一场法会，在场鉴班，考核记录所有参与法会班员的功过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十九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、护坛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大仙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天道佛堂里，每次法会时，在法会现场护持的仙佛，这些护法的仙佛，都被尊称为「护坛大仙」。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934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白水圣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帝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我们天道这个组脉「发一组」的老前人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，姓韩名恩荣，号雨霖，号白水老人， 河北省宁河県人 ，生于西元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1901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年三月二十二日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西元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1995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年正月二十六日归空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，享年九十五岁，一生为道牺牲奉献，终身奉行儒家思想，无数众生不分国籍、种族均蒙受其恩泽。 老母封为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白水圣帝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326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二一、德慧菩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萨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我们这支线的前人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，姓张，名玉台，河北省景洲县人，生于西元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1909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年九月十一日，卒于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1990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年二月，世寿八十一岁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前人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一生为众生牺牲奉献，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渡化众生无数。 于西元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1990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年二月功圆果满归空，老母封为「德慧菩萨」。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487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二二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、白阳仙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在人世间，求得天道，一生抱道奉行，代天宣化，广渡有缘众生，功果圆满，归空后，灵回理天，这些成道者，都被尊称为「白阳仙真」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357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二三、义德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大帝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我们这支缐的老点传师，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姓邵，名锦波，广东花县人，出生于西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1926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年，一生协助张前人德慧菩萨，办办道务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邵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老点传师，自西元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1971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年求道以来，四十年的修办生涯，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全舍全办，为法忘躯，于西元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2011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年功果圆满归空，享年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85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，老母封为「义德 大帝」。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00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、诸天神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一切天地神祇、仙佛圣贤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、弥勒祖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师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勒祖师初发心，就是不食众生肉，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也就是修慈心而成正佛的。 曾转世为布袋和尚、傅大士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今应运于三期末劫之时，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倒装降世为第十七代祖师「路祖中一」，因奉命掌天盘，所以我们尊称为祖师。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241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二四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、育慈仙真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是我们这支缐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许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传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，是坤道，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协助我们张前人德慧菩萨、邵老点传师帮办道务，一生为道牺牲奉献，功果圆满归空后，上天老母封为「育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慈仙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真」。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二五、慧德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天仙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坤道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卢点传师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，一生协助我们张前人德慧菩萨帮办道务，一生为道牺牲奉献，功果圆满归空后，上天老母封为「慧德天仙」。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868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四、南海古佛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观世音菩萨，闻声救苦，慈悲度众，于今白阳期处处助化开道，显应事迹特多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五、活佛师尊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李名修缘，法号道济，生于宋绍兴元年（西元一一三一年），系降龙罗汉降生。 性空长老将其收为记名徒弟，给他取个名字叫李修缘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102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五、活佛师尊：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十八岁之时，看破红尘，立志修行，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至杭州飞来峰下灵隐寺修行，法号叫道济。 在世装疯卖傻，到处降妖除怪，替好人治病，妙法济世，无量功德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其到处救人，起死回生，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故人人把他当成活佛再世，称呼他老人家为「济公活佛」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值大道普渡，奉命为掌道盘的祖师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，亦为我们天上的师尊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67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六、月慧菩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萨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天上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的四大菩萨之一，很久很久以前，已修成正果，奉老母之命，与济公活佛，同掌道盘，乃是我们天上的师母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4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七、各位法律主：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（就是关、张、吕、岳四位圣神。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关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圣帝君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关名羽，字云长，为河东解梁人，壮年怀大志，兴汉灭曹，其生平圣迹，具足仁义礼智信之大德。 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为玉皇大帝，执掌中天，也是道中掌管三天佛规的法律主。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629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张三爷：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姓张名飞，字翼德，世居涿郡。 与关、刘桃园结义，同怀兴汉灭曹大志。 因其忠义，归天后，上帝封为桓侯大帝，辅佐玉皇，亦为吾道法律主之一。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465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吕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仙祖：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唐浦州，永乐县人，姓吕名岩，字洞宾，道号纯阳子，俗称为吕仙祖。 因救民化世，无量功德。 亦为吾道法律主之一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岳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武穆：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姓岳名飞，字鹏举，宋湘州汤阴人，事母至孝。 生平大忠大孝，孝宗下诏复追谥武穆，至今名传万古。 因化世有功，上帝封为法律主之一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059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天道仙佛简介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八、灶君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称灶神、灶王，一般称曰灶君公，俗曰司命灶君。 姓张名郭，俗以祀灶神在家，考察一家人善恶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、师尊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弓长祖，俗姓张，讳奎生，字光璧，道号天然，山东济宁人，西元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1889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年生。 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1915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年求道，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1930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奉命与孙师母二人同领天命，普渡三曹为白阳二祖。  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1947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日归空，享年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59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岁，乃济公活佛化身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334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2518</TotalTime>
  <Words>1959</Words>
  <Application>Microsoft Office PowerPoint</Application>
  <PresentationFormat>如螢幕大小 (16:9)</PresentationFormat>
  <Paragraphs>95</Paragraphs>
  <Slides>21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9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天道仙佛简介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595</cp:revision>
  <dcterms:created xsi:type="dcterms:W3CDTF">2014-02-15T05:50:45Z</dcterms:created>
  <dcterms:modified xsi:type="dcterms:W3CDTF">2019-11-21T15:11:37Z</dcterms:modified>
  <cp:contentStatus/>
</cp:coreProperties>
</file>