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332" r:id="rId2"/>
    <p:sldId id="347" r:id="rId3"/>
    <p:sldId id="346" r:id="rId4"/>
    <p:sldId id="345" r:id="rId5"/>
    <p:sldId id="344" r:id="rId6"/>
    <p:sldId id="343" r:id="rId7"/>
    <p:sldId id="348" r:id="rId8"/>
    <p:sldId id="342" r:id="rId9"/>
    <p:sldId id="341" r:id="rId10"/>
    <p:sldId id="340" r:id="rId11"/>
    <p:sldId id="339" r:id="rId12"/>
    <p:sldId id="338" r:id="rId13"/>
    <p:sldId id="337" r:id="rId14"/>
    <p:sldId id="336" r:id="rId15"/>
    <p:sldId id="335" r:id="rId16"/>
    <p:sldId id="334" r:id="rId17"/>
    <p:sldId id="333" r:id="rId18"/>
    <p:sldId id="330" r:id="rId19"/>
    <p:sldId id="331" r:id="rId20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2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02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048603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78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、道统传承已圆满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释迦摩尼佛说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一条金线一贯道统，东方西方共六十四代，日月合并光照大地，如今由你们老前人白水老人，承接共办，大家认清楚。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05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八、跟到假命祖先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堕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公老师说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这个道呢？ 将来会「真的隐，假的显。」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为什么假的道会进入？ 因为「真天命传到最后没了」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所谓「走马点玄」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，将来的​​真点传师最宝贵，愈来愈少，明了吗？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如果你不明白，你就迷糊跟进了，这会让你的祖先含泪的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，所以要自我小心谨慎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647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九、不参加人事团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体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公老师说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我们「不违背天意」、「不背叛祖师」、「不自我称尊」、「不参加人事团体」，现在问问自己，我们守得真吗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 天命，我们守得真吗？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修道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我们又修得真吗？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835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十、认假为真难成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南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极老仙翁说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真天命隐了，「假天命显了」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，会让你眼花了乱，而你不用智慧，只用凡胎肉眼，受蒙蔽了，一步走错，整盘就输了，即使修道二十年、 三十年也一样，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这一劫，不管谁都要接受考，接受上天给你的「验收」。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765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十一、跟自性修不跟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公老师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谁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跟谁修？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你们老前人归了跟谁修？ 跟你的自性老母修，这是你的自觉本心，你的良知本性本能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现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在，道的宝贵在收圆，不是普渡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538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济公老师说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收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圆是收自己的圆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，不是有一位祖师或老师，带着你们收圆，不是这回事。切记！ 切记！ 依理来行，怀抱忠恕与慈悲，是非对错要分清楚，谨慎自己的脚步、念头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后这一场考，会淘汰很多人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，自己斟酌吧！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8974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十二、认清假祖师考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南海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古佛说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          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末后大考是「智慧考」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，一不小心就落入考圈，以后假弥勒、假弓长很多，化身为你的老师，讲出一篇大道理，让你分不出真假，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所以以后的显化，是真也好、是假也罢，皆不执着，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只相信真理，依真理来走、来行，握紧一条金线。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824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十三、莫修人情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慧师母说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天理人情，要分清楚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，现在道场呈现着两派，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一是天理、天命，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真道要破除形象，大公无私，才能久长；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另一种是人情、权势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、名利、地位、形象，这无法长久的。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1037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十四、以觉为师莫着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南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极老仙翁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endParaRPr lang="en-US" altLang="zh-CN" sz="360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可是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将来有一天，就算是你们老师临坛，也不一定是真的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，那时你们如何了解去辨别「真假」吗？ 这一点非常的重要，如果你们不能明辨真与假，那表示你们修道的信念不够，还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真正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的「以觉为师」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548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、修道不可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迷糊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天然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师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尊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么叫做「能办则办，不能办则守。」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，你明白吗？ 将来真命隐，真修人隐，假命显，办道还办得比真道还要宏展，你不会因为这个情势，被卷进去吗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不久的将来，考验来了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，前面的人不能顶了，你会不卷进去吗？ 所以修道不可以迷糊喔！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639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1048600" name="副標題 2"/>
          <p:cNvSpPr>
            <a:spLocks noGrp="1"/>
          </p:cNvSpPr>
          <p:nvPr>
            <p:ph type="subTitle" idx="1"/>
          </p:nvPr>
        </p:nvSpPr>
        <p:spPr>
          <a:xfrm>
            <a:off x="611560" y="267494"/>
            <a:ext cx="8136904" cy="4608512"/>
          </a:xfrm>
        </p:spPr>
        <p:txBody>
          <a:bodyPr>
            <a:noAutofit/>
          </a:bodyPr>
          <a:lstStyle/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  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0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000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0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天道文化網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pPr algn="l"/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講座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y.myoktw.com</a:t>
            </a:r>
          </a:p>
          <a:p>
            <a:pPr algn="l"/>
            <a:r>
              <a:rPr lang="zh-TW" altLang="en-US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大陸</a:t>
            </a:r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u.myoktw.com</a:t>
            </a:r>
          </a:p>
        </p:txBody>
      </p:sp>
    </p:spTree>
    <p:extLst>
      <p:ext uri="{BB962C8B-B14F-4D97-AF65-F5344CB8AC3E}">
        <p14:creationId xmlns:p14="http://schemas.microsoft.com/office/powerpoint/2010/main" val="263173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二、天命到白水老人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济公老师说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 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八八六四道统满，北辰代理天命薪传，已告一段落，将来弥勒定盘收圆，并非人可求。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悟见注曰：北辰，指 白水老人 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162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三、只有祖师才能放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命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大家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要认理实修阿！ </a:t>
            </a:r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不是一代祖师，任何人都不能放天命阿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，只有师尊师母，一代祖师才能放命，师尊师母之后，也只有白水老人能放天命，因为白水老人是奉上大老母之命为「代理天命 」的大德者，</a:t>
            </a:r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「代理天命」等同一代祖师，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所以老前人白水老人有资格放命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625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至于其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不是祖师，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都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没有资格放命，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所以在过去各组的前辈都要去师母那边去「请命」，能请到多少名额的命，才能放多少个天命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何各组前辈要去「请命」</a:t>
            </a:r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  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，就因为他们不是祖师，不能私自放命，所以才去师母那边去「请命」。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519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济公老师说「八八六四道统满，北辰代理天命，如今已告一段落」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，由老师的话，可知，白水老人于西元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1995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归空之后，任何人都不能放天命。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378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四、放命无效假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天命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慧师母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现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在你们都还能办，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因你们老前人还在，以后你们老前人归了，还会有人「放命」，这时候你们还修不修？  、、、「要自修」，不能再去拜谁，跟谁修！ 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为你们老前人是代命、代承，我们就应该要谨慎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158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、天命分界认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清楚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公老师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天命自古以来在东方，就是有隐有显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，所以每一段的因缘，不可能都是我们沾着。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至于师尊，当初所留下来的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，虽然还有一些，但是从北辰（韩老前人）到现在，真就到此为止了。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7236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六、天命到白水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老人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藏古佛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维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皇上帝明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命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派遣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三佛拯救  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普传密宝心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印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性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理天道真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宗</a:t>
            </a: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弓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长子系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天命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北辰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皇令代承     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承运金线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完整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广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救无数众生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注：北辰，喻白水老人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0899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修天道天命要认清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七、人事组织没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天命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济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公老师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修道要有智慧，「道与教不同」，有组织、团体人事、挂牌立案，就不是道了。 当你参加，「起心动念」，已着人情名利权势，已经偏差了，「偏差离道远矣！」还能办吗？ 还有天命吗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月慧师母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修道没有「人事团体」，你有人事团体就有纷争，「政教合一」就不是道了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791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2478</TotalTime>
  <Words>858</Words>
  <Application>Microsoft Office PowerPoint</Application>
  <PresentationFormat>如螢幕大小 (16:9)</PresentationFormat>
  <Paragraphs>70</Paragraphs>
  <Slides>19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7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修天道天命要认清</vt:lpstr>
      <vt:lpstr>修天道天命要认清</vt:lpstr>
      <vt:lpstr>修天道天命要认清</vt:lpstr>
      <vt:lpstr>修天道天命要认清</vt:lpstr>
      <vt:lpstr>修天道天命要认清</vt:lpstr>
      <vt:lpstr>修天道天命要认清</vt:lpstr>
      <vt:lpstr>修天道天命要认清</vt:lpstr>
      <vt:lpstr>修天道天命要认清</vt:lpstr>
      <vt:lpstr>修天道天命要认清</vt:lpstr>
      <vt:lpstr>修天道天命要认清</vt:lpstr>
      <vt:lpstr>修天道天命要认清</vt:lpstr>
      <vt:lpstr>修天道天命要认清</vt:lpstr>
      <vt:lpstr>修天道天命要认清</vt:lpstr>
      <vt:lpstr>修天道天命要认清</vt:lpstr>
      <vt:lpstr>修天道天命要认清</vt:lpstr>
      <vt:lpstr>修天道天命要认清</vt:lpstr>
      <vt:lpstr>修天道天命要认清</vt:lpstr>
      <vt:lpstr>修天道天命要认清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567</cp:revision>
  <dcterms:created xsi:type="dcterms:W3CDTF">2014-02-15T05:50:45Z</dcterms:created>
  <dcterms:modified xsi:type="dcterms:W3CDTF">2019-11-21T09:20:11Z</dcterms:modified>
  <cp:contentStatus/>
</cp:coreProperties>
</file>