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sldIdLst>
    <p:sldId id="332" r:id="rId2"/>
    <p:sldId id="345" r:id="rId3"/>
    <p:sldId id="344" r:id="rId4"/>
    <p:sldId id="343" r:id="rId5"/>
    <p:sldId id="342" r:id="rId6"/>
    <p:sldId id="341" r:id="rId7"/>
    <p:sldId id="340" r:id="rId8"/>
    <p:sldId id="338" r:id="rId9"/>
    <p:sldId id="339" r:id="rId10"/>
    <p:sldId id="337" r:id="rId11"/>
    <p:sldId id="334" r:id="rId12"/>
    <p:sldId id="336" r:id="rId13"/>
    <p:sldId id="350" r:id="rId14"/>
    <p:sldId id="349" r:id="rId15"/>
    <p:sldId id="348" r:id="rId16"/>
    <p:sldId id="347" r:id="rId17"/>
    <p:sldId id="346" r:id="rId18"/>
    <p:sldId id="335" r:id="rId19"/>
    <p:sldId id="333" r:id="rId20"/>
    <p:sldId id="353" r:id="rId21"/>
    <p:sldId id="352" r:id="rId22"/>
    <p:sldId id="351" r:id="rId23"/>
    <p:sldId id="354" r:id="rId24"/>
    <p:sldId id="330" r:id="rId25"/>
    <p:sldId id="331" r:id="rId2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2649" autoAdjust="0"/>
  </p:normalViewPr>
  <p:slideViewPr>
    <p:cSldViewPr>
      <p:cViewPr varScale="1">
        <p:scale>
          <a:sx n="69" d="100"/>
          <a:sy n="69" d="100"/>
        </p:scale>
        <p:origin x="749" y="6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02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048603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786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&#24735;&#35211;&#20449;&#31665;myoktw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、三清四正的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重要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现今世风颓败，人心不古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，纲常伦理荡然，原因是众生迷昧无知，受红尘物欲之诱惑而使然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修道人是以成佛成圣为目标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，所以要改毛病，去脾气，抱道奉行，因此要遵行「三清四正」之规戒，内外一致，以身示道，以作为世人标杆模范 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8655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㈢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男女界线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乾坤分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际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界限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明然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，言语行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动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庄严谨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慎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不可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放荡轻狂，随意谈笑，免遭背后评论，说长道短，有失修道者的风范与格调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孤男寡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女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应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避免同居一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室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避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无事一起吃饭、聊天，因为人是感情动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容易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日久生情，横生枝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节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乾坤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亦避免用机车互载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1559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㈢男女界线清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⑶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或因彼此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熟悉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随便动手拍打异性，修道人要固守男女分际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古人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云：瓜田不纳履，李下不整冠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，男女不亲授，乾坤不并肩，同车勿并座，路行分前后， 乾坤勿私处，私室勿交谈。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706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㈢男女界线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⑷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月慧师母说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男女有别严慎守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乾坤分班界限清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佛宸本是清静地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以示庄重立人前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姻缘天定白头老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非份之想惹祸愆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一念万恶迷不知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反思无欲爱不缠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2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四、何谓四正？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身正、 心正、、 言正、 行正。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诗 曰 　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身正端庄道气扬　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心正成佛无虚言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言正一出启迷蒙　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行正鬼神天护全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551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大学：所谓修身在其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有所忿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懥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则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不得其正　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有所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恐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惧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则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不得其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正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有所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乐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则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不得其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正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有所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忧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患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则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不得其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正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心不在焉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视而不见　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听而不闻　食而不知其味　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谓修身　在正其身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575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身正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⑴举止合礼，不杀盗、淫，不去不正当的场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作所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不只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合法，更合于道，例如，衣冠整齐进入佛堂，坤道不穿坦胸露臂之衣服；烧香叩首时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，不可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穿短裤，要主敬存诚，行为举止要有一股浩然正气等。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463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㈠身正 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月慧师母说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身正仪容树标杆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君子培德修身勤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知命立命身示范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济世无私渡原人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信实不屈依正理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态度端庄道气扬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举止谦谨明体用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忠恕和谐圆法身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785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不贪心；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不贪心；不贪取非份之钱财物品，不贪莲台果位，不贪道场名份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不嗔恚；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修道人要能低心下气，不怨天尤人体认低到极方为高，道在低处求的真理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⑶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不愚痴；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不盲从、不执著名相，二六时中让真主人作主，启动真如智慧，不受外境的左右与影响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305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㈡心正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⑷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月慧师母说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心正无惭天地人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修道修心成佛因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万法惟心正见时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浩然正气贯古今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内德养性思无邪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纵遇考磨更坚稳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视听言行身之主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念头常抱初发心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1867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㈢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言正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⑴不恶口、 不两舌、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，不妄语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不绮语、修道人除了要谨言慎言，不出恶言外，更应积极的以代天宣化为己任，所言皆以道德真理为根据 的理论，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⑵渡人成全亦以柔软语、爱语、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慈语等关怀众生，承担承先启后之神圣任务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4455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一、三清四正的重要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㈢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月慧师母说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三清四正 严防谨慎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圣凡钱财 男女清分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身心言行 斋庄中正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天时紧急 了愿奉行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011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㈢言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⑶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月慧师母说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言正不讲虚妄语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四恶陋习速根治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祸患皆从顺口出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不加审慎惹事端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清口清静言谈句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干净语音人天喜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诲众不倦扬真理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替天宏道立正言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0721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㈣行正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修道人想法观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念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都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要坦荡光明磊落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，合于道德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怨天尤人，不慢待尊长，不借善骗财，不设计害人，不骄移荒淫，不偷盗，不妄用功德金，遵守三纲五常，四维八德之伦常道。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5708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㈣行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月慧师母说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行正率性无倚偏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助人利物渡人先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宽厚容和常精进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效法前贤步脚印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举动行为天鉴全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不遵佛规自招损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循规蹈矩应万事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斋庄中正乐道行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226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五、师母的再三叮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咛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三清四正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是我们天道弟子应守之佛规，我们要确实遵守。 这样才能正己成人，渡己化人，真正当个称职的白阳天使。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㈡月慧师母说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转机复谕众点传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珍惜天命善护持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心诚意正天暗助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一道同风代天宣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三清四正纲领讲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班内道理多成全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导引众生归家路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明理作则立杆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影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035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五、师母的再三叮咛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㈢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月慧师母说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各堂坛主尽心力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不辞劳苦办事员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共撑慈船推舟进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同心合力渡有缘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助道弘展天职在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无为而为丰功建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互补不足和为贵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众志成城定满圆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639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1048600" name="副標題 2"/>
          <p:cNvSpPr>
            <a:spLocks noGrp="1"/>
          </p:cNvSpPr>
          <p:nvPr>
            <p:ph type="subTitle" idx="1"/>
          </p:nvPr>
        </p:nvSpPr>
        <p:spPr>
          <a:xfrm>
            <a:off x="611560" y="267494"/>
            <a:ext cx="8136904" cy="4608512"/>
          </a:xfrm>
        </p:spPr>
        <p:txBody>
          <a:bodyPr>
            <a:noAutofit/>
          </a:bodyPr>
          <a:lstStyle/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悟見信箱  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myoktw@gmail.com</a:t>
            </a:r>
            <a:endParaRPr lang="en-US" altLang="zh-TW" sz="40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微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en-US" altLang="zh-TW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ID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4000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40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天道文化網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myoktw.com</a:t>
            </a:r>
          </a:p>
          <a:p>
            <a:pPr algn="l"/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講座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國際站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y.myoktw.com</a:t>
            </a:r>
          </a:p>
          <a:p>
            <a:pPr algn="l"/>
            <a:r>
              <a:rPr lang="zh-TW" altLang="en-US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大陸</a:t>
            </a:r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u.myoktw.com</a:t>
            </a:r>
          </a:p>
        </p:txBody>
      </p:sp>
    </p:spTree>
    <p:extLst>
      <p:ext uri="{BB962C8B-B14F-4D97-AF65-F5344CB8AC3E}">
        <p14:creationId xmlns:p14="http://schemas.microsoft.com/office/powerpoint/2010/main" val="263173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二、何谓三清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清：圣凡清、男女清、钱财清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圣凡清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圣者：救渡众生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，修己立人之神圣天事。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凡者：个人凡情俗务也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圣凡清乃指圣事与凡事之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界限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须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划分清楚，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不可混为一谈，更不可假圣济凡，借道亲关系之便，寻求利己之事。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295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㈠圣凡清 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⑶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圣凡不清实例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利用道亲情谊从事保险、推销、生意投资或私人借款等或私取佛堂公物，借道场进行政治宣传活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动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都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属于圣凡不清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⑷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恩师慈悲叮咛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人圣凡一定要清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，公私分明，稍有执黏即易失落，自古哪有借着神圣庙堂来做生意的道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场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1801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㈠圣凡清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⑸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成全道亲行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功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参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与道务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以道为对象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，不可以人为对象，凡是道亲出钱出力，必须用于道上，不可借道之名，驱使道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亲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来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协助自已的凡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情私事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516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㈠圣凡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⑹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月慧师母说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首述圣凡当分清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莫可混淆理不明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圣业替天扬真道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佛堂上下齐搭帮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凡俗事业家庭事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打点妥善复亲民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生意交往洽谈话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另觅场地更称心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802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钱财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⑴佛家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一文钱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，大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似须弥山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，欺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心无实报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披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毛带角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公家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钱财须公出公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每一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笔皆要登记清楚一丝不苟，完全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透明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向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负责前贤交待，向道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亲公开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公款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须用得当，绝不可私下主张挪移他用。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271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㈡钱财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道亲个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有钱财上的困难，应自行处理，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不可私下向公款借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贷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经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手人更是严禁擅自调度公款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经手各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项公款，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每年应把收支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情形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及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道亲行功状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况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详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细向上报告，以清手续，方不致身担瞒人功德之罪过。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906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三清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四正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㈡钱财清</a:t>
            </a:r>
            <a:endParaRPr lang="en-US" altLang="zh-CN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⑶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月慧师母说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钱财资产了然清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收支账目应列明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来清去明用于道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众生布施莫私吞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推舟宏展赖此助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遇事相办善人同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上天严鉴每分文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糊涂乱花罪添增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9003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2495</TotalTime>
  <Words>987</Words>
  <Application>Microsoft Office PowerPoint</Application>
  <PresentationFormat>如螢幕大小 (16:9)</PresentationFormat>
  <Paragraphs>99</Paragraphs>
  <Slides>25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33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三清四正</vt:lpstr>
      <vt:lpstr>三清四正</vt:lpstr>
      <vt:lpstr>三清四正</vt:lpstr>
      <vt:lpstr>三清四正</vt:lpstr>
      <vt:lpstr>三清四正</vt:lpstr>
      <vt:lpstr>三清四正</vt:lpstr>
      <vt:lpstr>三清四正</vt:lpstr>
      <vt:lpstr>三清四正</vt:lpstr>
      <vt:lpstr>三清四正</vt:lpstr>
      <vt:lpstr>三清四正</vt:lpstr>
      <vt:lpstr>三清四正</vt:lpstr>
      <vt:lpstr>三清四正</vt:lpstr>
      <vt:lpstr>三清四正</vt:lpstr>
      <vt:lpstr>三清四正</vt:lpstr>
      <vt:lpstr>三清四正</vt:lpstr>
      <vt:lpstr>三清四正</vt:lpstr>
      <vt:lpstr>三清四正</vt:lpstr>
      <vt:lpstr>三清四正</vt:lpstr>
      <vt:lpstr>三清四正</vt:lpstr>
      <vt:lpstr>三清四正</vt:lpstr>
      <vt:lpstr>三清四正</vt:lpstr>
      <vt:lpstr>三清四正</vt:lpstr>
      <vt:lpstr>三清四正</vt:lpstr>
      <vt:lpstr>三清四正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569</cp:revision>
  <dcterms:created xsi:type="dcterms:W3CDTF">2014-02-15T05:50:45Z</dcterms:created>
  <dcterms:modified xsi:type="dcterms:W3CDTF">2019-11-21T12:30:34Z</dcterms:modified>
  <cp:contentStatus/>
</cp:coreProperties>
</file>