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333" r:id="rId2"/>
    <p:sldId id="350" r:id="rId3"/>
    <p:sldId id="349" r:id="rId4"/>
    <p:sldId id="348" r:id="rId5"/>
    <p:sldId id="347" r:id="rId6"/>
    <p:sldId id="346" r:id="rId7"/>
    <p:sldId id="345" r:id="rId8"/>
    <p:sldId id="344" r:id="rId9"/>
    <p:sldId id="343" r:id="rId10"/>
    <p:sldId id="342" r:id="rId11"/>
    <p:sldId id="341" r:id="rId12"/>
    <p:sldId id="340" r:id="rId13"/>
    <p:sldId id="339" r:id="rId14"/>
    <p:sldId id="332" r:id="rId15"/>
    <p:sldId id="337" r:id="rId16"/>
    <p:sldId id="338" r:id="rId17"/>
    <p:sldId id="331" r:id="rId1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02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048603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78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人人应尊守佛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国有国法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，家有家规，修办道当然有佛规戒律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佛规戒律是修道者的尊严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，也是修持精进不可或缺的戒律规矩，想修道又不遵佛规，说修道那只是妄想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遵守佛规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，如火车无轨、危险，又难达目标。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067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九柱香的插法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（家庭佛堂）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（明明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上帝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柱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，诸天神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柱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灶君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柱，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柱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②     ②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③ ① ⑤  ①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④     ③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137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十五柱香的揷法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（公共佛堂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明明上帝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柱，诸天神圣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柱，弥勒祖师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柱，南海古佛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柱，灶君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柱，共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柱）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②    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en-US" sz="360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zh-TW" altLang="en-US" sz="3600" smtClean="0"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②    ③ ②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③ ① ⑤    ① ①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④    ② ③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①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③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403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㈦ 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早晚献香礼节如下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作揖 跪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明明上帝 十叩首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诸天神圣 五叩首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弥勒祖师 五叩首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南海古佛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活佛师尊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月慧菩萨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各位法律主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  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灶君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师尊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师母 一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329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镇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殿元帅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镇殿将军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教化菩萨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各位大仙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老前人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前人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点传师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引保师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前贤大众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自己祖先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196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如何渡人与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诵念愿忏文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余蕴（信士：女）</a:t>
            </a:r>
            <a:r>
              <a:rPr lang="en-US" altLang="zh-CN" sz="36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ooo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    虔心跪在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明明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上帝莲下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幸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受真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传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三叩首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     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弥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勒祖师 妙法无边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护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庇众生 忏悔佛前 改过自新 同注天盘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        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凡系佛堂 颠倒错乱 望祈祖师 赦罪容宽 十叩首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               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南无阿弥十佛天元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942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金公祖师 五叩首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天然古佛 五叩首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中华圣母 五叩首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白水圣帝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德慧菩萨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白阳仙真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义德大帝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育慈仙真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慧德天仙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谢谢老母大慈大悲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一百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起作揖 献香礼毕 垂手鞠躬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6869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注：一百叩首念法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1234567891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1234567892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1234567893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      ▽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123456789 10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一百叩首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如叩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百叩首，也用以上念法念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，念到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后，再唸二百叩首，一直循环到 五百叩首</a:t>
            </a:r>
            <a:r>
              <a:rPr lang="zh-CN" altLang="en-US" sz="3600" dirty="0"/>
              <a:t>。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323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1048600" name="副標題 2"/>
          <p:cNvSpPr>
            <a:spLocks noGrp="1"/>
          </p:cNvSpPr>
          <p:nvPr>
            <p:ph type="subTitle" idx="1"/>
          </p:nvPr>
        </p:nvSpPr>
        <p:spPr>
          <a:xfrm>
            <a:off x="611560" y="267494"/>
            <a:ext cx="8136904" cy="4608512"/>
          </a:xfrm>
        </p:spPr>
        <p:txBody>
          <a:bodyPr>
            <a:noAutofit/>
          </a:bodyPr>
          <a:lstStyle/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  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0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000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0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天道文化網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pPr algn="l"/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講座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y.myoktw.com</a:t>
            </a:r>
          </a:p>
          <a:p>
            <a:pPr algn="l"/>
            <a:r>
              <a:rPr lang="zh-TW" altLang="en-US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大陸</a:t>
            </a:r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u.myoktw.com</a:t>
            </a:r>
          </a:p>
        </p:txBody>
      </p:sp>
    </p:spTree>
    <p:extLst>
      <p:ext uri="{BB962C8B-B14F-4D97-AF65-F5344CB8AC3E}">
        <p14:creationId xmlns:p14="http://schemas.microsoft.com/office/powerpoint/2010/main" val="263173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㈢佛规戒律不是修道的束缚与障碍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，而是回天的规戒，成佛的阶梯，也是成仙成佛的道路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要做好承上启下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、懂得道场伦理、饮水思源、敬老尊贤、谨守佛规，道场才能可大可久。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040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二、参辞驾礼节介绍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参辞驾礼的对象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：仙佛、点传师。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到佛堂一定要行参驾礼，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离开时也一定要行辞驾礼。  （跪拜礼或鞠躬礼要有尊重心）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道亲到佛堂，净过手后，应先参驾，再办其他事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181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㈡向点传师参辞驾时机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晚到，要向点传师行参驾礼。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要先走，须向点传师行辞驾礼。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接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点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传师后到，我们要行接驾礼。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送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点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传师要先离开，我们要行送驾礼。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325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叩头参驾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，比三鞠躬有敬意；进出佛堂尽可能行叩首礼。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㈣住在佛堂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，一天内进进出出，辞驾、参驾各一次即可。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661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㈤参（辞）驾礼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作揖 跪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明明上帝 五叩首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诸天神圣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弥勒祖师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南海古佛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活佛师尊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月慧菩萨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师尊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师母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点传师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引保师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前贤大众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起 作揖跪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点传师参（辞）驾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一叩首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304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来到佛堂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，如果正逢法会开班时，参（辞）驾礼，则改用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鞠躬礼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行礼如下（面对仙佛）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向仙佛参（辞）驾 三鞠躬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点传师参（辞）驾 一鞠射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参（辞）驾后，转向点传师一鞠躬说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「点传师参（辞）驾，奌传师好（辞驾时说再见）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5876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三、早晚献香礼节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献香前宜净手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，衣着整齐。 干道不可穿短裤或只穿内衣，坤道不可穿睡衣献香这对仙佛不敬。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㈡献早香前需献茶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供杯晚上不可先收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㈢不可提前或超过时间献香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250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驾和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早晚献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㈣公共佛堂坛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应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轮流回佛堂献早晚香，以表尽坛主之责。 住坛坛主应一起献香，家庭佛堂则全家大小一起参与献香，以示敬意、和谐。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㈤在场有乾坤二道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由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献，若坤道天职高，则由坤道献。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㈥家庭佛堂九柱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公共佛堂十五柱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586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2536</TotalTime>
  <Words>523</Words>
  <Application>Microsoft Office PowerPoint</Application>
  <PresentationFormat>如螢幕大小 (16:9)</PresentationFormat>
  <Paragraphs>57</Paragraphs>
  <Slides>17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6" baseType="lpstr">
      <vt:lpstr>黑体</vt:lpstr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⑴参辞驾和早晚献香</vt:lpstr>
      <vt:lpstr>如何渡人与成全</vt:lpstr>
      <vt:lpstr>⑴参辞驾和早晚献香</vt:lpstr>
      <vt:lpstr>⑴参辞驾和早晚献香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596</cp:revision>
  <dcterms:created xsi:type="dcterms:W3CDTF">2014-02-15T05:50:45Z</dcterms:created>
  <dcterms:modified xsi:type="dcterms:W3CDTF">2019-11-21T14:29:45Z</dcterms:modified>
  <cp:contentStatus/>
</cp:coreProperties>
</file>