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347" r:id="rId2"/>
    <p:sldId id="350" r:id="rId3"/>
    <p:sldId id="349" r:id="rId4"/>
    <p:sldId id="351" r:id="rId5"/>
    <p:sldId id="348" r:id="rId6"/>
    <p:sldId id="346" r:id="rId7"/>
    <p:sldId id="345" r:id="rId8"/>
    <p:sldId id="333" r:id="rId9"/>
    <p:sldId id="353" r:id="rId10"/>
    <p:sldId id="352" r:id="rId11"/>
    <p:sldId id="344" r:id="rId12"/>
    <p:sldId id="354" r:id="rId13"/>
    <p:sldId id="355" r:id="rId14"/>
    <p:sldId id="343" r:id="rId15"/>
    <p:sldId id="342" r:id="rId16"/>
    <p:sldId id="356" r:id="rId17"/>
    <p:sldId id="341" r:id="rId18"/>
    <p:sldId id="340" r:id="rId19"/>
    <p:sldId id="358" r:id="rId20"/>
    <p:sldId id="357" r:id="rId21"/>
    <p:sldId id="359" r:id="rId22"/>
    <p:sldId id="339" r:id="rId23"/>
    <p:sldId id="360" r:id="rId24"/>
    <p:sldId id="338" r:id="rId25"/>
    <p:sldId id="361" r:id="rId26"/>
    <p:sldId id="337" r:id="rId27"/>
    <p:sldId id="336" r:id="rId28"/>
    <p:sldId id="362" r:id="rId29"/>
    <p:sldId id="335" r:id="rId30"/>
    <p:sldId id="334" r:id="rId31"/>
    <p:sldId id="332" r:id="rId32"/>
    <p:sldId id="363" r:id="rId33"/>
    <p:sldId id="331" r:id="rId3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㈡：初一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、十五礼节、老母大典、仙佛纪念日、佛堂之拜年拜节、叩谢礼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、初一、十五礼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初一十五献香礼节（献大把香礼节）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，和早香一起献时要念愿忏文，叩首到最后也要谢谢老母大慈大悲一百叩首。  （献檀香礼时亦同）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36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灶君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镇殿元帅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镇殿将军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教化菩萨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各位大仙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老前人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点传师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引保师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自己祖先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25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 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金公祖师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天然古佛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中华圣母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白水圣帝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德慧菩萨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2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白阳仙真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献香一柱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义德大帝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献香一柱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育慈仙真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献香一柱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慧德天仙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起作揖 献香叩首礼毕 垂手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㈤初一十五，晚上要如何献香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答：按照早晚献香礼节叩首，就可以了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636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、老母大典礼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老母大典献香叩首前，一定要先献供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一律献五堂供（每一排五盘水果，称一堂供）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㈡老母大典礼节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（献大把香时）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执礼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962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恭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贺老母大典纪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献香全柱（全献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一叩再叩三叩首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跪 三叩首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叩五叩六叩首）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起跪 三叩首（七叩八叩九叩首）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（以下，用初一十五之叩首礼节来叩首就可以了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60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佛堂如有开班时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，在中华圣母后，加鉴班院长三叩首、护坛大仙三叩首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㈣老母大典礼节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（献檀香礼时）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初献香三柱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（一献再献三献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三叩首 （一叩再叩三叩首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亚献香三柱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（四献五献六献）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三叩首 （四叩五叩六叩首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99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 起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终献香三柱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（七献八献九献）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三叩首 （七叩八叩九叩首）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 献香五柱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（以下，用初一十五之献檀香礼节，来献香叩首即可。）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㈤老母大典日，晚上献香，按照每天早晚献香礼节即可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41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三、仙佛纪念日礼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仙佛圣诞成道纪念日（要献五盘供果以示纪念崇敬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恭贺仙佛圣诞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、成道之礼节，应在献早香时进行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先进行献供礼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，之后再按照早晚香礼节，来献香叩首，叩首完再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恭贺○○仙佛圣诞纪念 ○叩首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 作揖 恭贺礼毕垂手鞠躬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07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至于每尊仙佛圣诞、成道纪念，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要叩多少叩首，请遵照礼节表之规定，来叩首就可以。 礼节如下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正月初一日 弥勒祖师圣诞 三跪九叩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正月廿六日 白水圣帝成道三叩首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二月初二日 金公祖师成道 三跪九叩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二月十九日 南海古佛圣诞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932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二月廿三日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中华圣母成道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三月十五日 老母春季大典 九五大礼 献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盘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四月廿四日 金公祖师圣诞 三跪九叩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六月十五日 老母夏季大典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九五大礼 献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盘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18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、初一、十五礼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如果初一十五在早香外，另外献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，则可省略愿忏文，叩首到最后一尊佛之后，也不用「谢谢老母大慈大悲 一百叩首」（献檀香礼时亦同）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47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六月十九日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南海古佛得道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六月廿四日 关圣帝君圣诞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七月十九日 天然古佛圣诞 三跪九叩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八月十五日 天然古佛成道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三跪九叩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八月廿八日 中华圣母圣诞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56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九月十五日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老母秋季大典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九五大礼 献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九月十九日 南海古佛成道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十一月十五日 老母冬季大典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九五大礼 献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㈤各仙佛纪念日，献晚香，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还是按每日早晚香礼节，来献香叩首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18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四、除岁拜年礼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讲师及坛主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，于除夕应到所属佛堂辞岁，同时忏悔一年之罪过错。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㈡先献供二十五盘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（满供）加五盘寿桃共三十盘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㈢晚上十点半除岁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（先献坛香发炉初一十五礼节，再以早晚礼向老母诸天仙佛辞岁）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34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四、除岁拜年礼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晚上十一点整即可进行拜年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（以早晚礼向老母、诸天仙佛拜年），晚上十二点向弥勒祖师拜寿（三跪九叩礼节）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㈤坛主应轮流守岁，灯火通明。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58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五、拜节礼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中秋节多加五盘月饼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（初一十五礼节后，以早晚献香礼向诸天仙佛拜节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端午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节拜五盘棕子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，向诸天仙佛拜节（早晚礼节后，以早晚献香礼向诸天仙佛拜节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礼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节如下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明明上帝拜节 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诸天神圣拜节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弥勒祖师拜节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05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古佛拜节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师尊拜节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慧菩萨拜节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法律主拜节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灶君拜节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师尊拜节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师母拜节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镇殿元帅拜节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镇殿将军拜节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教化菩萨拜节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大仙拜节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老前人拜节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前人拜节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点传师拜节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引保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师拜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贤大众拜节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74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祖先拜节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金公祖师拜节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天然古佛拜节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中华圣母拜节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白水圣帝拜节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德慧菩萨拜节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白阳仙真拜节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义德大帝拜节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育慈仙真拜节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慧德天仙拜节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 跪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点传师拜节    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前贤大众拜节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 拜节礼毕 垂手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鞠躬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009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六、叩谢礼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每次开班毕班时，应叩谢仙佛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，其礼节，照早晚香礼节来叩谢（在每尊仙佛圣号前都要加谢谢二字）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㈡执礼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谢明明上帝 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谢诸天神圣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谢弥勒祖师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90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谢南海古佛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谢活佛师尊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谢月慧菩萨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谢谢各位法律主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谢灶君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谢师尊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谢师母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谢镇殿元帅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谢镇殿将军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谢教化菩萨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谢谢各位大仙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谢老前人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谢谢点传师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谢引保师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谢谢前贤大众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谢谢自己祖先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746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谢金公祖师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谢天然古佛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谢中华圣母 五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谢鉴班院长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谢护坛大仙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谢白水圣帝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谢德慧菩萨 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谢白阳仙真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谢义德大帝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谢育慈仙真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谢慧德天仙 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 跪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谢谢点传师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谢谢前贤大众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 作揖 谢恩礼毕 垂手鞠躬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98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初一十五礼节执礼如下（和早香一起献时）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 跪 献香全柱（全献）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明明上帝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诸天神圣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弥勒祖师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南海古佛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活佛师尊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月慧菩萨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各位法律主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99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七、送佛驾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有请坛，都要送佛驾。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礼节如下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送佛驾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   跪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明明上帝  十叩首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诸天神圣  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  作揖  送佛驾礼毕  垂手鞠躬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11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、请、送佛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灯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请佛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⑴请佛灯前，要请示点传师，这样请示「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点传师慈悲，現在是不是恭请佛灯？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」，请示完，就点燃三盏佛灯。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⑵请佛灯时，不用作揖，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直接点燃三盏佛灯，從上往下点即可，先点燃母灯，再点两儀灯，点完佛灯，大家不用一鞠躬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94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送佛灯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⑴送佛灯前，要请示点传师，这样请示「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点传师慈悲，現在是不是恭送佛灯？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」，请示完，就送三盏佛灯。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送佛灯前，先到佛前行一鞠躬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，再由左边的「月灯」先送灭，再送灭「日灯」，送母灯前「先作揖」再送灭母灯。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送完佛灯，全体不用一鞠躬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，之后大家一起向点传师辞驾，之后大家一起道安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3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灶君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师尊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师母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镇殿元帅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镇殿将军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教化菩萨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各位大仙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老前人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点传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引保师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前贤大众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自己祖先 一叩首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43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sz="3600" dirty="0"/>
              <a:t> 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诵念愿忏文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余蕴（信士：女）</a:t>
            </a:r>
            <a:r>
              <a:rPr lang="en-US" altLang="zh-CN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虔心跪在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明明上帝莲下 幸受真传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弥勒祖师 妙法无边 护庇众生 忏悔佛前 改过自新 同注天盘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凡系佛堂 颠倒错乱 望祈祖师 赦罪容宽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南无阿弥十佛天元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十叩首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63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起作揖 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金公祖师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天然古佛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中华圣母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白水圣帝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德慧菩萨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白阳仙真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义德大帝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育慈仙真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慧德天仙 三叩首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0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谢老母大慈大悲 一百叩首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 作揖 献香叩首礼毕 垂手鞠躬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㈣初一十五献檀香礼节：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⑴和早香一起献时，在自己祖先一叩首后，要念愿吀文，不和早香一起献时就不念愿忏文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115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不和早香一起献时，最后「谢谢老母大慈大悲 一百叩首」也省略掉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执礼如下（不和早香一起献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作揖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香五柱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明明上帝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起作揖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诸天神圣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弥勒祖师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九叩首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42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初一十五大典礼节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柱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香三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柱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慧菩萨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五叩首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 献香三柱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法律主 五叩首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09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2557</TotalTime>
  <Words>841</Words>
  <Application>Microsoft Office PowerPoint</Application>
  <PresentationFormat>如螢幕大小 (16:9)</PresentationFormat>
  <Paragraphs>103</Paragraphs>
  <Slides>33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2" baseType="lpstr">
      <vt:lpstr>黑体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初一十五大典礼节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618</cp:revision>
  <dcterms:created xsi:type="dcterms:W3CDTF">2014-02-15T05:50:45Z</dcterms:created>
  <dcterms:modified xsi:type="dcterms:W3CDTF">2019-11-21T16:40:07Z</dcterms:modified>
  <cp:contentStatus/>
</cp:coreProperties>
</file>