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6"/>
  </p:notesMasterIdLst>
  <p:sldIdLst>
    <p:sldId id="333" r:id="rId2"/>
    <p:sldId id="341" r:id="rId3"/>
    <p:sldId id="352" r:id="rId4"/>
    <p:sldId id="353" r:id="rId5"/>
    <p:sldId id="354" r:id="rId6"/>
    <p:sldId id="335" r:id="rId7"/>
    <p:sldId id="355" r:id="rId8"/>
    <p:sldId id="356" r:id="rId9"/>
    <p:sldId id="357" r:id="rId10"/>
    <p:sldId id="351" r:id="rId11"/>
    <p:sldId id="340" r:id="rId12"/>
    <p:sldId id="339" r:id="rId13"/>
    <p:sldId id="338" r:id="rId14"/>
    <p:sldId id="337" r:id="rId15"/>
    <p:sldId id="350" r:id="rId16"/>
    <p:sldId id="336" r:id="rId17"/>
    <p:sldId id="361" r:id="rId18"/>
    <p:sldId id="360" r:id="rId19"/>
    <p:sldId id="359" r:id="rId20"/>
    <p:sldId id="358" r:id="rId21"/>
    <p:sldId id="349" r:id="rId22"/>
    <p:sldId id="366" r:id="rId23"/>
    <p:sldId id="362" r:id="rId24"/>
    <p:sldId id="365" r:id="rId25"/>
    <p:sldId id="364" r:id="rId26"/>
    <p:sldId id="363" r:id="rId27"/>
    <p:sldId id="367" r:id="rId28"/>
    <p:sldId id="348" r:id="rId29"/>
    <p:sldId id="368" r:id="rId30"/>
    <p:sldId id="372" r:id="rId31"/>
    <p:sldId id="371" r:id="rId32"/>
    <p:sldId id="370" r:id="rId33"/>
    <p:sldId id="374" r:id="rId34"/>
    <p:sldId id="369" r:id="rId35"/>
    <p:sldId id="373" r:id="rId36"/>
    <p:sldId id="375" r:id="rId37"/>
    <p:sldId id="347" r:id="rId38"/>
    <p:sldId id="376" r:id="rId39"/>
    <p:sldId id="380" r:id="rId40"/>
    <p:sldId id="379" r:id="rId41"/>
    <p:sldId id="378" r:id="rId42"/>
    <p:sldId id="377" r:id="rId43"/>
    <p:sldId id="346" r:id="rId44"/>
    <p:sldId id="382" r:id="rId45"/>
    <p:sldId id="381" r:id="rId46"/>
    <p:sldId id="397" r:id="rId47"/>
    <p:sldId id="383" r:id="rId48"/>
    <p:sldId id="398" r:id="rId49"/>
    <p:sldId id="401" r:id="rId50"/>
    <p:sldId id="384" r:id="rId51"/>
    <p:sldId id="402" r:id="rId52"/>
    <p:sldId id="400" r:id="rId53"/>
    <p:sldId id="399" r:id="rId54"/>
    <p:sldId id="403" r:id="rId55"/>
    <p:sldId id="345" r:id="rId56"/>
    <p:sldId id="385" r:id="rId57"/>
    <p:sldId id="386" r:id="rId58"/>
    <p:sldId id="388" r:id="rId59"/>
    <p:sldId id="387" r:id="rId60"/>
    <p:sldId id="405" r:id="rId61"/>
    <p:sldId id="404" r:id="rId62"/>
    <p:sldId id="406" r:id="rId63"/>
    <p:sldId id="344" r:id="rId64"/>
    <p:sldId id="389" r:id="rId65"/>
    <p:sldId id="407" r:id="rId66"/>
    <p:sldId id="390" r:id="rId67"/>
    <p:sldId id="391" r:id="rId68"/>
    <p:sldId id="392" r:id="rId69"/>
    <p:sldId id="342" r:id="rId70"/>
    <p:sldId id="334" r:id="rId71"/>
    <p:sldId id="393" r:id="rId72"/>
    <p:sldId id="394" r:id="rId73"/>
    <p:sldId id="395" r:id="rId74"/>
    <p:sldId id="409" r:id="rId75"/>
    <p:sldId id="410" r:id="rId76"/>
    <p:sldId id="408" r:id="rId77"/>
    <p:sldId id="396" r:id="rId78"/>
    <p:sldId id="411" r:id="rId79"/>
    <p:sldId id="413" r:id="rId80"/>
    <p:sldId id="412" r:id="rId81"/>
    <p:sldId id="414" r:id="rId82"/>
    <p:sldId id="416" r:id="rId83"/>
    <p:sldId id="415" r:id="rId84"/>
    <p:sldId id="331" r:id="rId8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commentAuthors" Target="commentAuthor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84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2019/9/8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01 </a:t>
            </a:r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打毛巾 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一、打毛巾</a:t>
            </a: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意义</a:t>
            </a: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当道亲一进入佛堂大门时，办事人员要做的第一件事，便是趋前问好、递毛巾。 为道亲打毛巾者，必须有一颗谦恭、平等、诚恳的心，才能流露出「诚于衷、形于外」的中肯礼节，并且于无形中折服了「我慢」的心；</a:t>
            </a:r>
          </a:p>
          <a:p>
            <a:r>
              <a:rPr lang="zh-CN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而接受毛巾者 亦于净手时，涤尽了身心的烦躁与污秽。 虽然是一个打毛巾的小动作，却能将自性的谦下、平等与清净表现无遗</a:t>
            </a:r>
            <a:r>
              <a:rPr lang="zh-CN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891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03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排收拜垫和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跪拜</a:t>
            </a:r>
            <a:endParaRPr lang="en-US" altLang="zh-CN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、排、收拜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垫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★动作演说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◇传递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式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班员依座位排列站定，办事人员将拜垫置于第一直排的第一位班员之外脚侧，再依次传递给横排班员，待所有班员持有拜垫后，将 拜垫置于双脚正前方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拉链靠近脚尖处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◇自动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式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班员先退至后方，办事人员帮忙排、收拜垫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70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拜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垫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叩首后班员依乾坤分班站立，送佛灯互道再见后，各自帮忙收拜垫；或递传式于叩首后站立原位，将自己之拜垫拿在手中，依次传递给第一直 排的第一位，再由办事人员将传好之拜垫收至储藏室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排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、收拜垫时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◇参辞驾、办道、烧香、叩谢、叩求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◇有脚之拜垫，置放在佛桌下；小片之拜垫，置放在佛前右侧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钢琴上方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置物柜内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01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◇拜垫前后之距离勿太靠近，以免后面跪拜者拥挤。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◇排拜垫时力求整齐、迅速、安静。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◇若不小心踢到拜垫，切勿以脚纠正，宜用手扶正，以示恭敬。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◇行走时切勿横跨或践踏拜垫，亦不可坐于拜垫上，拜垫只当做叩首使用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269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四、跪拜顺位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◇一人时：跪于左位。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◇二人时：右尊左卑。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◇三人时：中尊右次左卑。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◇四人时：第一排与三人时同，后排之中位为四。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◇五人时：第一排与三人时同，后排之右为四，左为五。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◇六人时：第一排与三人时同，后排之中为四，右为五，左为六。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◇多人时：依此类推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362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◇两人其中一位是点传师时：中间为点传师，右为次。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◇一人烧香时：跪中间。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◇二人烧香时：中间为尊，当上执礼；右为次，当下执礼。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◇迅速就拜位，并自动补足前面之空位。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◇各自斟酌，以年长者、前贤居前位，以示敬老尊贤；亦勿过度推让，以免耽误大众时间与混乱秩序。</a:t>
            </a:r>
            <a:endParaRPr lang="zh-TW" altLang="en-US" sz="9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58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04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作揖、跪、叩首 悟见转载 微信号 </a:t>
            </a:r>
            <a:r>
              <a:rPr lang="en-US" altLang="zh-CN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五、作揖、跪、叩首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★意义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◇作揖之动作乃沿袭周公之大礼，表示对上天最主敬存诚之心。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◇叩首具有不忘本、反省、忏悔，归依自性佛、收心、礼敬诸佛、折服我慢、发菩提心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等之意义。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★动作演说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◇站姿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挺腰，两脚并拢，双手垂直，两眼向前平视，心气平和，双脚立于拜垫前约十公分处。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726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5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◇作揖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手抱合同于胸前，举至眉间，弯腰九十度，呈圆形至膝盖以下，再收回至眉间，同时身体顺着双手上举之势而挺直立正后，双手自然下垂于 两脚侧。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◇跪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左脚先跨出于拜垫左侧，双手按在左膝盖上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干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左手按在左膝盖上，右手按在拜垫右前角落上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右脚跪下，同时左脚收跪与右脚并合，双手抱合同在胸前，此时上身宜正直，两眼平视，脚趾与地面呈自然垂直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勿紧压在地面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叩首前，合同先举至眉间，再放在拜垫上。 左外右内叠合，呈微弧状；头与拜垫之距离约为两个拳头高，双肘与肩同宽；手、头、腰同时动，意守玄关。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84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◇起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双手抱合同举至眉间，同时上身也自然挺直，合同回到胸前；左脚先起，立于拜垫左侧；双手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左外右内叠合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按在左膝上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干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  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或左手按在左膝上，右手按在拜垫右前角落上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坤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右脚起立，收左脚，双脚合拢站稳立正。 最后再一次作揖，即礼成。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◇叩首时，身不端，歪曲抖动，头不低下者，不如不叩。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◇叩首时，心不静，胡思乱想，不能清静者，不如不叩。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◇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427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叩首时，心不专，人在叩首，心不在焉者，不如不叩。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◇叩首时，意不诚，马马虎虎，草草了事者，不如不叩。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◇叩首时，如赶场，为达定数，叩首飞快者，不如不叩。  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以上乃仙佛慈训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◇叩首时，切勿手动头不动，或头动手不动，应头、手、腰同时动。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40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◇叩首时，须听下执礼之口令，一个口令一个动作，切勿自顾叩头，有显凌乱。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◇上执礼未喊作揖时，勿先将合同抱起或自行作揖，以免凌乱。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◇作揖时，须以余光瞄视左右一起作揖者，使动作达于全体一致。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◇未叩首前之站立，不可东张西望或讲话。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358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01</a:t>
            </a: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作演说◇折叠毛巾</a:t>
            </a: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将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毛巾洗净、拧干，先对折，再竖折、横折两次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下摆先向内折，第一次对折的两角正好在毛巾盘的上面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，最后将最上层的一小角往上 折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以便打毛巾时，可即时将其两角提起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，再置于毛巾盘，端给点传师或上台讲说人员。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若于门口打毛巾，则将毛巾对折，再竖折后挂在手肘上或椅子之靠背上，以备作连续打毛巾之动作。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387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◇跪时双脚切勿张开或一高一低，臀亦不可坐在双腿上，应呈九十度跪挺。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叩首时，须万缘放下，凝神不散，专心一致，诚执真切。 如此功夫，始终不断，不但烧香叩首之时，能心无杂念，即使不烧香叩首之际，心也能清静。 久久功纯，叩而无叩，常清常静，不再受妄念牵缠，自然不被生死轮回所苦。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8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05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参辞驾礼背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诵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六、参辞驾礼背诵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★意义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参辞驾礼乃对 老母出告反面的礼敬表现，以及对领天命的点传师之施礼、尊师重道的表现。 凡进出佛堂者，皆应参、辞驾。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407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内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作揖、跪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 五叩首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诸天神圣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弥勒祖师 三叩首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活佛师尊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月慧菩萨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 尊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 母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点 传 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引 保 师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前贤大众 一叩首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起、作揖、参辞驾礼毕，垂手鞠躬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030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注意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◇参驾前须先净手、整衣。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◇进入佛堂须参驾，离开佛堂须辞驾。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◇参、辞驾时，须干先坤后；若点传师也同时到达佛堂，则以先领命之点传师为先，率其同姓别之道亲参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驾。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◇若点传师比我们早到，我们则于参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驾后再另外作揖、跪，向点传师参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驾；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若遇点传师后到或先离开，则于参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辞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驾后再另外作揖、跪，向点传师接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送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驾；不论参辞接送驾，均须说出声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87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◇与点传师一起参辞接送驾时，若点传师以作揖、跪的方式来行礼，我们亦应以同样之方式行礼；反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之，若点传师以鞠躬方式行礼，我们亦同。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◇于佛堂中，若有道亲来叩首礼拜时，在座者均须起立面向佛前，待至跪拜完互相答礼后才坐下；反之，若佛堂中有人坐着或正上课时，欲 参辞驾者则以鞠躬礼代替之，以免坐着的人要跟着起身，影响他们的谈话或听课。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109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◇参辞驾后，应先至点传师面前行礼问好，再向前贤大众问好；若遇点传师正于佛堂中办道、讲道、成全道亲、用餐时，则不必行礼问好， 以免打扰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◇参辞驾时应出声，叩至前贤大众一叩首时，在场之道亲应予以鞠躬回礼。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◇跪拜不方便者，可用鞠躬方式代替之，但应尽量以跪拜礼为宜。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394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◇遇道亲至佛堂不懂参辞驾礼，则应安排招待为其执礼，并略述参辞驾意义及叩拜方法。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◇所有参加过三天法会者，宜鼓励其背诵参辞驾之内容，否则，以三鞠躬代替之，若点传师在场，则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另加一鞠躬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312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◇参驾：点传师先到，我们后到。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◇接驾：我们先到，点传师后到。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◇辞驾：点传师未走，我们先走。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◇送驾：我们未走，点传师先走。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968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06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坛务演说㈠ 悟见转载 微信号 </a:t>
            </a:r>
            <a:r>
              <a:rPr lang="en-US" altLang="zh-CN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坛　　务　　演　　说 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一、换洗供茶、擦拭佛桌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★时机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烧香、办道、请坛、献供时，须换洗供杯、擦拭佛桌。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◇擦供杯、佛桌之毛巾，置放在佛前门的后面墙上。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248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◇擦供杯、佛桌之毛巾，及洗供杯之脸盆应分开专用。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◇清洗与擦拭之工作，应于办事前全部清洁完毕，并检查上清下浊之供茶位置是否正确。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◇换下来之供茶，切勿倒掉，应倒在另一茶杯，可饮用或赠送道亲。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◇除烧早晚香须换全部之供茶外，其余一律只换上清下浊两杯就好。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533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◇献毛巾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用两手大姆指与食指同时夹住毛巾对折两角，趋前、问好、九十度鞠躬，并说「请净手」，依次而献。 若须连同毛巾盘一起献时，亦是先九十度鞠躬，再献毛巾。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◇接、还毛巾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接毛巾者，须躬身向前，将双手从毛巾内侧接起；净手后，用两手大姆指与食指同时夹住毛巾对折两角，鞠躬向前递还，并说「谢谢」。</a:t>
            </a:r>
          </a:p>
          <a:p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267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二、平香炉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★动作演说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◇平炉时，勿过于用力紧压，以免线香因香灰压太紧，而不容易插。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◇先将香脚拔起，再用香脚拌松香灰。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◇以平炉器轻轻顺着炉内之边缘平好，再渐渐平至炉中间，最后将多余之香灰倒在炉的最中心，再平中间的香灰即可。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◇保持炉缘口清洁，炉平好后，再将掉落在炉缘口与佛桌上的香灰拭净。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◇平炉器，置放在佛桌右边抽屉；香脚桶，置放在佛桌下。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489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三、发​​炉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★时机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办道请坛或请示仙佛开沙时，方可发炉。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★方法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◇发炉前要先平炉，平炉时切勿紧压香灰，以免檀香不易点燃。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◇平好炉后，将香炉内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靠近献香者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的三分之二香灰挖松，并稍挖深入些，放进约四、五小匙之檀香粉，与香灰稍微搅拌均匀，之后 ，再平一次炉。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◇最后点燃三炷线香，用镊子夹断点燃之线香，放进有檀香粉的香灰中，即完成发炉程序。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470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◇镊子、打火机，皆置放在佛桌右边抽屉。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◇发炉前一定要先请示点传师是否可以发炉后，方可发炉；但亦勿太晚发炉，以免延误班程进行时间。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269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四、开班、办道之檀香摆法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★时机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◇发炉时，方使用檀香。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★方法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◇由内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靠近香炉处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而外，其办道时之檀香数目排列为：３５３３３５３３３３；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初一、十五时为：５３３３３３３３３３３３３３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１，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开法会时则另加鉴班院长、护坛大仙各三炷于中华圣母之后。 若檀香不够位置摆时，可置一小撮于佛桌上让点传师自行取用</a:t>
            </a:r>
            <a:r>
              <a:rPr lang="zh-CN" altLang="en-US" sz="4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1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◇檀香棒与檀香粉，皆置放在佛桌香炉两侧的檀香罐内；其余的，都放在佛桌左边抽屉。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五、大把香之数量及点法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★时机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◇开法会、初一十五未请坛时或叩求仙佛慈悲、谢恩时，才使用大把香。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★数量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◇绑大把香时，其数量可视班程人数多寡与佛堂大小而定，不一定要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炷。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200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★方法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◇可用橡皮圈捆紧后，再稍转动整束香使松齐，橡皮圈不宜套太高或太低，以免不易点燃。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◇其点香法，是先倒抓全束香，再从全束香的中间开始点，稍微握紧，待中心点燃后，再慢慢放松，及至燃成大火时，才完全放松，交给 献香者。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394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◇线香，置放在佛桌右边抽屉；橡皮圈，置放在佛桌左边抽屉；其余之线香，置放在佛前置物柜下方。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六、结缘香排法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◇除了发炉时要排三炷檀香外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放在佛桌上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，其余皆是排三炷线香于香炉上。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◇准备点传师之毛巾于毛巾盘内。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811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07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坛务演说㈡ 悟见转载 微信号 </a:t>
            </a:r>
            <a:r>
              <a:rPr lang="en-US" altLang="zh-CN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七、鲜花、水果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★佛桌鲜花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◇鲜花两瓶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盆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，其大小勿抢眼过佛像。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★供果排法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◇中间高，两边低；前排高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近佛像者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，后排低，并力求左右供品对称排列。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◇花瓶、供盘、固定环、胶带，皆置放在佛前置物柜之上方；花盆，置放在二楼后面休息室的储藏柜。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030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◇供品依水果、点心、饼干、糖果、素料之先后顺序排列，若供果太多时，可排在上桌；另外，寿面、寿桃、汤圆可摆在上桌。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◇供果太生或不新鲜皆不宜上供，其蒂及糕饼等之包装字样，应朝向佛像或向上，价格标签纸则撕掉。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◇糖果若为整袋装，则将糖果倒出，放在另一袋中，袋口朝上。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◇香蕉用湿毛巾擦拭即可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水洗容易变黑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，以刀子割断梗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勿以剪刀剪，以免梗裂开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，梗勿留太长。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79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◇大颗之水果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西瓜、凤梨等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，应以固定环固定之。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◇每盘供果之数量以奇数为准，但若是葡萄、荔枝等小颗之水果，则不拘其数量，整串即可；水果若须叠高，则以胶带固定之。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◇每堂供果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一排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之盘数，亦以奇数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一、三、五盘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为准。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◇办道时献供所使用之水果盘数，最少为五盘。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◇擦拭供果之毛巾勿与其它毛巾混淆使用。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70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★献毛巾时机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◇客进门时、饭后、用水果点心时、献香前、上台讲道时、点传师从盥洗室出来时、献结缘香前、宾客或点传师入座后。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◇毛巾置于佛前左侧置物柜的抽屉；毛巾盆置于佛前左侧置物柜上；脸盆放在二楼后面的储藏室。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◇毛巾勿太湿或太干。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◇脸盆之水随时更换清洁，冬天可以温水清洗毛巾。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◇点传师之毛巾当由晚辈之点传师献上，其次或由坛主或指定人员献上，以表恭敬。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◇接毛巾者只净手，不净脸、颈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671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八、续香、添油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★方法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◇点燃三炷香、作揖、跪、献香三炷、五叩首、起、作揖、献香礼毕，垂手鞠躬。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◇将整桶灯油倒至小油罐，以镊子夹开灯油盖，再将小油罐之油倒至佛灯罐内，最后调整灯心之高低。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◇小油罐，置放在佛桌上右边；油桶，置放在佛桌下面；其余之灯心，置放在佛桌抽屉。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796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◇香烧至剩下十公分时，即可续香。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◇随时察巡香、油、灯心、佛桌，以做必要之处理。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九、请、送佛灯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★请佛灯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◇先将一支线香沾上灯油，点燃后，再以线香点三盏佛灯。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◇先点母灯，再点左边日灯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以佛像本身之方向为主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，最后点右边月灯。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◇请佛灯前，要先清场，请所有道亲乾坤分班，肃立两边，保持肃静。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689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★送佛灯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◇以佛扇送三盏佛灯。 先送右边月灯，再送左边日灯，最后送母灯。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◇送佛灯时，先站在日月灯的正中前方一鞠躬后，再以佛扇送月灯与日灯，最后行至母灯前，作揖，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送母灯，即完成送佛灯程序。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◇送佛灯前，亦要清场，请所有道亲乾坤分班，肃立两边，保持肃静，在此之前不可先收拜垫。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◇送完佛灯后，全体道亲一起向点传师辞驾，并道声晚安或再见，再彼此道晚安或再见，最后才一起收拜垫。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佛扇，置放在佛桌右边上。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1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08 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献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供 、 请 坛 礼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一、献供时机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★开法会、初一、十五、拜年拜节、办道、特殊班程之设立、结缘。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二、准备程序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★请负责坛务者提前做好坛前准备工作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包括：供果、供茶、供盘、佛桌清洁、平香炉、绑大把香或备檀香、点传师毛巾、调灯心、添 灯油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★排好五张拜垫，并请排班献供人员穿好道袍，就定献供位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629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★操持人请示点传师是否可以请佛灯、开始献供？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★请在场所有道亲乾坤分班，两边肃立，保持肃静，整理仪容，主敬存诚，面向佛前。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★等全体肃静之后，开始请佛灯、为点传师打毛巾。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★开始献供。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25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、献供重点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◇端供人可将姆指稍托住供果，其余四指则托在端盘底。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◇端供人端供果至佛桌前三步处停步，待双脚合拢站稳后，再行三步至佛前。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◇端供人先将左脚置于拜垫左侧，右脚跪下，抬头挺胸，面向正前方。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◇端供人举眉齐时，端盘勿举太高，其供果之高度与眉等齐即可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75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◇端供人手捧之端盘举眉齐时，应等上执礼喊「接」，才可放下，再往右、左两边送。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端供人之供果向左右送时，手捧之端盘高度，约在腰处，勿太高，以免接供者接供盘时，供盘脚碰到端盘；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向左右送时，亦当挺直腰，大姆指放开，其余四指托住端盘底，将端盘以平行直线递送。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478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◇端供人起身时，将端盘面以左手提在左腰处，先一鞠躬，再弯腰退三步后，才转身离去。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◇端供人应于最后一盘供献完后，即自行走到前面中间拜垫处，等上执礼喊作揖时，一齐作揖、跪、三叩首，之后才恭身退三步，转身离 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9060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◇献供人前进就献位时，先将外侧脚往前跨出一步，再行四步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合计五步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至前面拜垫，而前两位则行至佛桌两侧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双脚合并站立， 面向中灯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◇献供人后退归拜位时，先将外侧脚向后外侧退一步，再向内侧转四步至拜位，身体则微向佛前。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6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◇献供茶于上佛桌之前，要先掀开供杯盖，看清确为上清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清水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下浊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有茶叶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后，才献上佛桌；其供杯之杯、盘、盖 之花纹应对齐，并面向正前方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班员方向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◇接供人应以双手与献供人双手呈十字交叉状接供，大姆指可托住供果，其余四指则托在供盘底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非供盘脚底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◇端盘，置放在佛前置物柜上方；道袍，置放在佛堂休息室的衣柜。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88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责打毛巾者，须提前抵佛堂，将毛巾、脸盆备妥，并于工作完毕时，物归原处；切勿于当天道亲到了，才开始准备。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献毛巾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用两手大姆指与食指同时夹住毛巾对折两角，趋前、问好、九十度鞠躬，并说「请净手」，依次而献。 若须连同毛巾盘一起献时，亦是先九十度鞠躬，再献毛巾。</a:t>
            </a: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盥洗室出来时、献结缘香前、宾客或点传师入座后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8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四、请坛排班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★请坛排班人数，连同点传师，最多六位，若人数不足，有多少就算多少；若有多位点传师在场，则由点传师优先排班，其余由办事人员递补。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★各前进就拜位时，第一位是点传师，点传师对面为第二位，依此交叉方式，前进至对面的拜位；只有第五与第六位，各行至自己所站 定的拜位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116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★第一位与第二位就拜位时，其前面之排班人员，应后退一步，让就拜位的人从前面通过，待就妥拜位后，再往前一步，归还原位。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★就拜位的人于就定拜位后，要向佛前一鞠躬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排班人面对面时，不必鞠躬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268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五、上下执礼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★开法会时，由两位前贤站立佛前，担任执礼；若平时烧早晚香，则由前排左右两位叩首者兼执礼工作。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★站立于佛前担任执礼者，应穿道袍，抬头挺胸，双手垂放，切勿东张西望、低头，或身体晃动。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★执礼者之音量，应视佛堂大小或人数多寡而定，宜宏亮、有力，尾音稍拉长，以显庄严。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★上下执礼之音量、速度、高低音，皆应力求一致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128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六、注意事项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★请坛之前，须备妥点传师之毛巾于毛巾盘，由下执礼为点传师打毛巾。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★举凡所有坛主或讲师、清口之办事人员，皆应熟诵请坛词，以备急须。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★所有献供排班之动作应力求一致，当专注一心、主敬存诚，方不致颠倒错乱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731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★献供人数有：一人、二人、三人、五人、七人、十一人、十三人之方式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依人数多寡与佛堂大小而定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★于献供前，执礼人员应较其余献供者提前就定位，全部献供排班人员皆应比点传师提早就定位，切勿让点传师久等，以致耽误时间、有失 道气。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★献供排班人员就定位后，勿左顾右盼、身体晃动、低头或讲话。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133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办 道 礼 节㈠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一、接待与道义成全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★招待道亲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◇道亲或欲求道者一进入佛堂，应先为其打毛巾，再引进参驾或礼佛，之后安排就座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乾坤分班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，并招待茶水。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◇引师应介绍新道亲给佛堂之道亲或讲师认识，并陪其聊天，使不致对佛堂有疏离感，而佛堂之道亲，亦应亲切周到，并主动与新道 亲打招呼、问候以及道义成全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12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★道义成全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◇须视对象之程度与性质予以适当之成全。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◇勿教条式之道义传授，或排斥他教之教法，以及对无常世间之不屑，当尊重对方之反应，引导彼此之互动。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◇当事前准备工作妥当时，即停止成全，切勿因谈话时间过长而延误办道时间，致使欲求道者感到厌烦不安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35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、挂号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◇挂号单，置放在佛堂书柜下方；文具，置放在佛堂后面长形木柜的文具箱中。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◇直系亲属或长辈求道时，晚辈以及有直系关系的人不可当引保师。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◇引保师若为代理者，应于备注栏内注明原本渡他来的人之姓名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875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◇除特殊状况，求道人之引保师尽量避免乾坤参杂引保。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◇要问清并讲明功德费之用途，并于写好表文后，点清功德费正确金额，连同挂号单一起缴交给点传师；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若点传师并非于本坛负责，则应填妥两份挂号单，一份给点传师，另一份留在本坛存档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804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◇功德费最好由引保师事前解说清楚，尽量避免到佛堂挂号时才说，以免造成彼此尴尬或误会。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◇收取功德费时，切忌说「谢谢」，应说「功德无量」，且勿将功德费置于桌面上，免生枝节。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◇挂号单之格式要注明：引师、保师、点传师、求道人性别、年龄、籍贯、通讯处、电话、学历、求道日期、求道佛堂、功德费。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◇性别分法：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为十六岁及十六岁以上，「坤」为十四岁及十四岁以上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「童」为十五岁及十五岁以下，「女」为十三岁及十三岁以下。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194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02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端、接茶水 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二、端、接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茶水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★动作演说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★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  ◇无柄把杯端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左手拖于杯底，右手扶在杯缘口下，向前递献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柄把杯端</a:t>
            </a:r>
            <a:r>
              <a:rPr lang="zh-CN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柄把在左，左手拖于杯底，右手扶在杯缘口下，向前递献，让接杯子的人能用右手握住柄把。 若欲献于桌面，则将柄把置于饮用者的正前方，以便使饮用者可随意以左右手端杯。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347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◇挂号毕，请招待人引荐佛堂之道亲、讲师开示道义。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◇写妥求道卡，备妥善书、供果，请示点传师后交给点传师或讲三宝之讲师，以便赠予求道者。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三、填写表文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★办道表文种类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◇求道表文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579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表　　 文　 　呈　 　奏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据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西元　　　年岁次　　　　月　　日　　时前后在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 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○○省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 堂 地 址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 (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堂号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 县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佛堂之中今有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钦加顶恩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张光璧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孙慧明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率引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引师姓名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 　虔心跪在</a:t>
            </a:r>
            <a:b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明明上帝莲下曰窃自开天以来已经</a:t>
            </a:r>
            <a:b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三佛之运生民而后未得天道普传理义不明道统已坠至今</a:t>
            </a:r>
            <a:b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三千余年矣今蒙</a:t>
            </a:r>
            <a:b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皇天开恩正宗钟毓于东土</a:t>
            </a:r>
            <a:b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祖师鸿慈正派再振</a:t>
            </a:r>
            <a:r>
              <a:rPr lang="zh-CN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于巴</a:t>
            </a:r>
            <a:r>
              <a:rPr lang="zh-CN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郡今时众生涂炭未得救拯水火</a:t>
            </a:r>
            <a:r>
              <a:rPr lang="zh-CN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劫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826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煞已到眼前所以立下此会广救无数众生整起此着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普收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有缘种子不啻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汤武鸿恩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尧舜大德坛前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上帝哂纳案下神祇俱庇今有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一人写「名字」，二人写「众生」，三人与三人以上写「众生等」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突破尘缘醒悟迷津恳祈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上帝大赐明路 儿等别无可陈惟献清供素蔬以达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上闻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从「素」字开始写求道人姓名及功德费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                         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愚儿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张光璧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 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孙慧明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率众等俯伏百叩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934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办道礼节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更正引保表文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 表　　 文　 　呈 　　奏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弟子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承办点传师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诚惶诚恐虔心跪在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明明上帝莲下为恳祈更正引保师姓名事窃以弟子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引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写错之姓名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过去　　　　　　　业已焚表在案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保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写错之姓名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今恳祈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敕令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写错之姓名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引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更正后之姓名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三官大帝案下将弟子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更正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 保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写错之姓名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保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更正后之姓名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谨具表章以达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闻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　　　弟子 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承办点传师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 俯伏百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西元　　　　年　岁　次　　　　　　月　　　　　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610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785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3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◇更正求道人表文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 表　 　文　 　呈　 　奏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　　　弟子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承办点传师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诚惶诚恐虔心跪在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明明上帝莲下为求道人姓名误写事窃以　　　 年岁次 　　　月　　 　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引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引师姓名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引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求道人正确姓名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受点因姓名误写为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求道人错误姓名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保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保师姓名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恳祈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上帝敕令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三官大帝案下将该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求道人错误姓名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更改为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求道人正确姓名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 以使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名实相符谨具表章以达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上闻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　　　　　弟子　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承办点传师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俯伏百叩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西元　　　　年　岁　次　　　　　　月　　　　 　日立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◇撤消表文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 　表 　　文　 　呈 　　奏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　　　弟子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承办点传师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诚惶诚恐虔心跪在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明明上帝莲下为焚表未点恳祈撤消事窃以弟子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引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引师姓名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 业已焚表在案因该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有事未能得点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保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保师姓名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恳祈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上帝敕令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三官大帝案下将　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求道人姓名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撤消以使名实相符谨具表章以达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上闻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　　　　　　　　　　　　　弟子　　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承办点传师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　　俯伏百叩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西元　　　年　岁　次　　　　　　月　　　　　 日立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8307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★填写表文须知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◇表文要用毛笔填写，勿草写或简写，须以正楷书写；勿写错字，若写错字则于错字上以毛笔划一圆圈，再于错字旁写上正确之字。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◇有坛号则写坛号，无则写姓氏。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◇日期、时辰皆以农历填写，初一至初十皆须加「初」字，其余不必。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25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◇时辰名称：地支─子丑寅卯辰巳午未申酉戌亥，天干─甲乙丙丁戊己庚辛壬癸。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◇时辰可留至最后才填写，以求正确。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◇今有「○○○」写法：三人与三人以上写「众生等」，二人写「众生」，一人写「名字」。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◇当姓名只有两个字时，则中间空一格。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◇人数多时，乾坤可分两张表文书写。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 smtClean="0"/>
              <a:t>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9092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◇求道人姓名填写顺序为：干、坤、童、女。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◇功德费相同者写在一起；若两人以上功德费相同，则写「各」愿助功德费人民币○○元整；一人时不必写「各」字。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◇求道人姓名不可高出「愚儿○○○」的「愚」字。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◇「顶恩」与「愚儿」下面，右写「张光璧」，左写「孙慧</a:t>
            </a:r>
            <a:r>
              <a:rPr lang="zh-CN" altLang="en-US" sz="3600" dirty="0"/>
              <a:t>明」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011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天道佛规礼节入门 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11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办道礼节㈢ 悟见转载 微信号 </a:t>
            </a:r>
            <a:r>
              <a:rPr lang="en-US" altLang="zh-CN" sz="36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★填写表文须知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◇表文要用毛笔填写，勿草写或简写，须以正楷书写；勿写错字，若写错字则于错字上以毛笔划一圆圈，再于错字旁写上正确之字。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◇有坛号则写坛号，无则写姓氏。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◇日期、时辰皆以农历填写，初一至初十皆须加「初」字，其余不必。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◇时辰名称：地支─子丑寅卯辰巳午未申酉戌亥，天干─甲乙丙丁戊己庚辛壬癸。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115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◇接茶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无论有无柄把，皆是左手拖于杯底，右手扶在杯缘口下或柄把上，接茶水后说「谢谢」。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★端茶时机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◇客参驾入座后、点传师入座后、上台讲道时。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◇点传师、讲师用之茶杯，置放在佛前左侧置物柜上；一般道亲使用之茶杯，置放在佛前左侧置物柜及二楼后面小房间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道袍衣柜旁</a:t>
            </a:r>
            <a:r>
              <a:rPr lang="en-US" altLang="zh-CN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251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◇时辰可留至最后才填写，以求正确。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◇今有「○○○」写法：三人与三人以上写「众生等」，二人写「众生」，一人写「名字」。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◇当姓名只有两个字时，则中间空一格。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◇人数多时，乾坤可分两张表文书写。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◇求道人姓名填写顺序为：干、坤、童、女。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◇功德费相同者写在一起；若两人以上功德费相同，则写「各」愿助功德费人民币○○元整；一人时不必写「各」字。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◇求道人姓名不可高出「愚儿○○○」的「愚」字。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◇「顶恩」与「愚儿」下面，右写「张光璧」，左写「孙慧明」。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025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◇表文，置放在佛堂的书柜抽屉中。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◇表文之折叠法以六折为宜，并勿折到文字，两边要折护边约一公分，护边须向上。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◇表文不可有污损，若有污损亦不可弃于垃圾桶，应妥善收藏，或请示点传师处理。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◇写好之表文要核对正确，并于请坛之前呈给点传师阅目。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◇点名时，写表文的人须在一旁，以备若有写错可立即更改。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◇表文可由点传师委任清口者代读。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699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四、填写求道卡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◇以正楷书写，并依挂号单之资料完整抄录，最后再教正一次。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◇将求道卡护贝或以套子套上。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◇求道卡、护贝机、卡套，皆放在佛堂的书柜下面。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抽风机、冷气、音响。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975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五、陪坛者注意事项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★从献供礼开始至办道毕，其间所有陪坛者不宜随意走动或交谈，以免乱佛规，影响庄严秩序。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★所有未尽之事宜，陪坛者应主动补足，以尽办事人员之责。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★请坛时，在场所有人员应整肃衣冠、垂手肃立。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★请求道人整好衣冠，扣上钮扣、放下衣摆袖子、取下眼镜，之后才可叩首。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★求道人之十条大愿若听不清楚、不会念、没念，操持人或引保师、陪坛者应在旁协助提醒。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786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六、教合同及道喜注意事项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★点传师传合同时，引保师或操持人，应主动向前协助教导合同抱法及叩首方法；教合同时，不宜干道教坤道或坤道教干道，更不宜将手勾住求道人 肩膀教抱合同。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★点传师尚未传三宝之前，在旁之道亲不可提前教三宝，以免泄漏天机。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★点玄时，引保师或操持人要注意求道人是否眼看佛灯、手抱合同于胸前？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★求道毕，应待点传师向求道人道喜后，全体才可随之道喜。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832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七、准备水果及善书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◇负责挂号的人员应于讲完三宝之前，备妥水果及善书，并请点传师或讲师过目其善书性质，之后才交至讲三宝之讲师手上，再由讲师或点传师 发送。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◇求道人之善书，置放在玻璃厨书柜及旁边的矮柜中。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954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八、注意事项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★请坛前先点名，包括求道人与引保师，并提早请其到场。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★若遇表文未写好，同时跪读申请词又念完，操持人可对求道人简介献供或请坛意义。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★三宝讲完后，操持人应请示点传师是否慈悲补充？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★办道完，操持人应事后检讨，并请点传师慈悲。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522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九、护道须知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◇护道者之站姿须挺立，双手下垂，以示庄严。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◇疏散集中之车辆，切勿挡住左邻右舍之门口。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◇勿令未求道者进入办道场所，或小孩嘻闹于佛堂。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◇离开佛堂时，若人员太多，应分批离去，勿扰及邻居安宁。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◇护道背章，置放在佛前的置物柜下面。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3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十、交通安排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★安排车辆接送点传师，必要时配合新求道人或道亲之接送。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十一、音响、时控、冷气的认识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★音响：负责音响者，须提前抵达现场；若遇开法会，则于早上八点即将麦克风、电池、录音带等备妥；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上课时间，坐在音响旁，以便随时调整音响。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184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★时控：负责时控者，须准确掌握时间，对讲师的讲课，须于一小时的前十分钟举一次「剩十分钟」牌，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再于一小时满举一次「时间到」牌；勿因特殊对象而不好意思举牌，以免耽误后面的进度。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★冷气：若遇夏天开班须开冷气，则于早上八点即将冷气开放；莫等到八点半道亲来了才开，不但空气闷热，亦显得办事人员的道气不足。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★用品置放处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◇音响，置放在佛堂后面的矮柜中；时控牌，置放在佛堂后面的长形木柜上；冷气开关，在佛堂后面楼梯口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19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★注意事项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◇水量不可太满，以七分满为宜；水的温度则为冬温热、夏稍温。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◇同时端茶水与毛巾时，乃左手端杯，右手端毛巾，以便使用者可以右手接茶。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◇奉茶之后，不可直接反背而走，应弯腰退三步，然后转身为宜。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09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十二、佛堂环境的认识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★佛前置物柜：各种毛巾、毛巾盘、线香、点道香、供盘、端盘、固定环、胶台、刀子、剪刀、讲师杯、点传师杯、玻璃杯、饮水机、花瓶、 点传师桌巾、护道背章、仙佛道具、佛桌亮光剂。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★佛桌抽屉及下面：檀香棒、檀香粉、橡皮筋、灯油、灯心、小油罐、镊子、平炉器、打火机、扇子、有脚拜垫、香脚桶。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34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★佛堂玻璃书柜：空白纸、各种表文、求道卡、求道挂号单、自动毛笔、牛皮纸袋、一天法会签到表、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三天法会挂号卡、办事人员挂号表、弥勒真经、治丧手册、佛堂藏书、录音影带、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道务各组资料。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★佛堂靠房隐形柜：小型拜垫。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★佛堂矮形书柜：各种赠送善书、靠背椅、音响。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163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★佛堂后面长形柜：各种文具用品、三天法会识别证。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★佛堂后面储藏室：扫帚、畚斗、水桶、拖把。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★佛堂后面休息室：道袍、凤仙装上衣、手套、领带、花篮、玻璃杯。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★厨房前面：各种餐具、锅盆、厨房用具、调味品、塑胶袋、抹布、清洁剂、垃圾袋、饮水用水桶、水壶。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★厨房后面储藏室：纸巾、杯子、餐桌、椅子、明德新民进修班手册。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★各种开关：电灯、电风扇、水塔马达、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59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351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佛规礼节入门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悟见講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◇端茶者年纪如果和客人相差不多，或地位、辈份较客人高，客人均应起立，说「谢谢」；对年纪小者只说「谢谢」。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◇客人多时，切勿以两手各端一杯递茶；可以茶盘置上几杯，放在桌上后，再一杯一杯递茶给客人。</a:t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◇负责端茶水者，须提前抵佛堂，先将茶杯清洗干净，并于工作完毕时，物归原处；切勿于当天道亲到了，才开始准备。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52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2761</TotalTime>
  <Words>2556</Words>
  <Application>Microsoft Office PowerPoint</Application>
  <PresentationFormat>如螢幕大小 (16:9)</PresentationFormat>
  <Paragraphs>201</Paragraphs>
  <Slides>84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84</vt:i4>
      </vt:variant>
    </vt:vector>
  </HeadingPairs>
  <TitlesOfParts>
    <vt:vector size="93" baseType="lpstr">
      <vt:lpstr>黑体</vt:lpstr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佛规礼节入门  悟见講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676</cp:revision>
  <dcterms:created xsi:type="dcterms:W3CDTF">2014-02-15T05:50:45Z</dcterms:created>
  <dcterms:modified xsi:type="dcterms:W3CDTF">2019-09-08T05:06:59Z</dcterms:modified>
  <cp:contentStatus/>
</cp:coreProperties>
</file>