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2" r:id="rId2"/>
    <p:sldId id="327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modSld sldOrd">
      <pc:chgData name="老兄 悟見" userId="d3c841b5715e98f1" providerId="LiveId" clId="{240215FE-6F54-482C-8339-303F7B0455DF}" dt="2020-03-04T02:32:23.186" v="143" actId="207"/>
      <pc:docMkLst>
        <pc:docMk/>
      </pc:docMkLst>
      <pc:sldChg chg="modSp mod">
        <pc:chgData name="老兄 悟見" userId="d3c841b5715e98f1" providerId="LiveId" clId="{240215FE-6F54-482C-8339-303F7B0455DF}" dt="2020-03-04T02:28:26.296" v="101" actId="207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4T02:28:26.296" v="101" actId="207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3-04T02:27:42.538" v="93" actId="27636"/>
        <pc:sldMkLst>
          <pc:docMk/>
          <pc:sldMk cId="1541270471" sldId="332"/>
        </pc:sldMkLst>
        <pc:spChg chg="mod">
          <ac:chgData name="老兄 悟見" userId="d3c841b5715e98f1" providerId="LiveId" clId="{240215FE-6F54-482C-8339-303F7B0455DF}" dt="2020-03-04T02:27:42.538" v="93" actId="27636"/>
          <ac:spMkLst>
            <pc:docMk/>
            <pc:sldMk cId="1541270471" sldId="332"/>
            <ac:spMk id="5" creationId="{00000000-0000-0000-0000-000000000000}"/>
          </ac:spMkLst>
        </pc:spChg>
      </pc:sldChg>
      <pc:sldChg chg="add">
        <pc:chgData name="老兄 悟見" userId="d3c841b5715e98f1" providerId="LiveId" clId="{240215FE-6F54-482C-8339-303F7B0455DF}" dt="2020-03-04T02:19:12.408" v="7"/>
        <pc:sldMkLst>
          <pc:docMk/>
          <pc:sldMk cId="3205151723" sldId="333"/>
        </pc:sldMkLst>
      </pc:sldChg>
      <pc:sldChg chg="modSp add mod">
        <pc:chgData name="老兄 悟見" userId="d3c841b5715e98f1" providerId="LiveId" clId="{240215FE-6F54-482C-8339-303F7B0455DF}" dt="2020-03-04T02:32:05.832" v="142" actId="207"/>
        <pc:sldMkLst>
          <pc:docMk/>
          <pc:sldMk cId="3199667122" sldId="334"/>
        </pc:sldMkLst>
        <pc:spChg chg="mod">
          <ac:chgData name="老兄 悟見" userId="d3c841b5715e98f1" providerId="LiveId" clId="{240215FE-6F54-482C-8339-303F7B0455DF}" dt="2020-03-04T02:32:05.832" v="142" actId="207"/>
          <ac:spMkLst>
            <pc:docMk/>
            <pc:sldMk cId="3199667122" sldId="334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4T02:31:30.547" v="134" actId="207"/>
        <pc:sldMkLst>
          <pc:docMk/>
          <pc:sldMk cId="1840343353" sldId="335"/>
        </pc:sldMkLst>
        <pc:spChg chg="mod">
          <ac:chgData name="老兄 悟見" userId="d3c841b5715e98f1" providerId="LiveId" clId="{240215FE-6F54-482C-8339-303F7B0455DF}" dt="2020-03-04T02:31:30.547" v="134" actId="207"/>
          <ac:spMkLst>
            <pc:docMk/>
            <pc:sldMk cId="1840343353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4T02:30:52.614" v="126" actId="207"/>
        <pc:sldMkLst>
          <pc:docMk/>
          <pc:sldMk cId="965363650" sldId="336"/>
        </pc:sldMkLst>
        <pc:spChg chg="mod">
          <ac:chgData name="老兄 悟見" userId="d3c841b5715e98f1" providerId="LiveId" clId="{240215FE-6F54-482C-8339-303F7B0455DF}" dt="2020-03-04T02:30:52.614" v="126" actId="207"/>
          <ac:spMkLst>
            <pc:docMk/>
            <pc:sldMk cId="965363650" sldId="33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4T02:30:28.865" v="121" actId="207"/>
        <pc:sldMkLst>
          <pc:docMk/>
          <pc:sldMk cId="4265731837" sldId="337"/>
        </pc:sldMkLst>
        <pc:spChg chg="mod">
          <ac:chgData name="老兄 悟見" userId="d3c841b5715e98f1" providerId="LiveId" clId="{240215FE-6F54-482C-8339-303F7B0455DF}" dt="2020-03-04T02:30:28.865" v="121" actId="207"/>
          <ac:spMkLst>
            <pc:docMk/>
            <pc:sldMk cId="4265731837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4T02:30:05.016" v="116" actId="207"/>
        <pc:sldMkLst>
          <pc:docMk/>
          <pc:sldMk cId="4243173450" sldId="338"/>
        </pc:sldMkLst>
        <pc:spChg chg="mod">
          <ac:chgData name="老兄 悟見" userId="d3c841b5715e98f1" providerId="LiveId" clId="{240215FE-6F54-482C-8339-303F7B0455DF}" dt="2020-03-04T02:30:05.016" v="116" actId="207"/>
          <ac:spMkLst>
            <pc:docMk/>
            <pc:sldMk cId="4243173450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4T02:29:41.521" v="111" actId="207"/>
        <pc:sldMkLst>
          <pc:docMk/>
          <pc:sldMk cId="2589258646" sldId="339"/>
        </pc:sldMkLst>
        <pc:spChg chg="mod">
          <ac:chgData name="老兄 悟見" userId="d3c841b5715e98f1" providerId="LiveId" clId="{240215FE-6F54-482C-8339-303F7B0455DF}" dt="2020-03-04T02:29:41.521" v="111" actId="207"/>
          <ac:spMkLst>
            <pc:docMk/>
            <pc:sldMk cId="2589258646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4T02:32:23.186" v="143" actId="207"/>
        <pc:sldMkLst>
          <pc:docMk/>
          <pc:sldMk cId="1704557298" sldId="340"/>
        </pc:sldMkLst>
        <pc:spChg chg="mod">
          <ac:chgData name="老兄 悟見" userId="d3c841b5715e98f1" providerId="LiveId" clId="{240215FE-6F54-482C-8339-303F7B0455DF}" dt="2020-03-04T02:32:23.186" v="143" actId="207"/>
          <ac:spMkLst>
            <pc:docMk/>
            <pc:sldMk cId="1704557298" sldId="34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一、同修门努力修办</a:t>
            </a:r>
            <a:endParaRPr lang="en-US" altLang="zh-CN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今天要给他开讲「天谴雷诛」真实意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，希望大家一定要看，道学充实，才能对道有信心，才能替上天办道，才能建立功德，</a:t>
            </a:r>
            <a:endParaRPr lang="en-US" altLang="zh-CN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才能进入人间净土，才能在龙华大会分封果位</a:t>
            </a:r>
            <a: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，永脱轮回，成仙作佛，再办也僅十年左右，就能換来千秋万世的解脱，这是多好阿！同修们，努力阿！加油阿！</a:t>
            </a:r>
            <a:br>
              <a:rPr lang="zh-CN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1270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515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、为何遭天谴雷诛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人悖仁义紊规矩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失仁忘义德不提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末后劫难身边近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老幼同沾可怜兮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五雷同聚发威显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难逃劫难灾临期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、何谓「金雷」？</a:t>
            </a:r>
            <a:b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金雷一震收煞到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铁铸皆要灾光趋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一切铁制皆金雷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轰炸难躲而俱齐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飞机车祸皆金制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同业已报共沾矣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55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、何谓「木雷」？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木雷一震压人类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森林犯枯难成聚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谁造祸者谁临近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谁能了去此灾凄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25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、何謂「水雷 」？</a:t>
            </a:r>
            <a:b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水雷一震淹大地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高山成丘路难悉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愈是平顺繁华地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愈是重现灾难急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317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、何谓「火雷」？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火雷一震遭身近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满地焦炭一具具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不见五指身首异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难脱共业侵身抵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573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、何谓「土雷」？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土雷一震地裂开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分成前后左右兮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36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、人生唯行德功做</a:t>
            </a:r>
            <a:br>
              <a:rPr lang="zh-CN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人生唯行德功做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厚德方能载物齐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莫道人生荣华贵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转身落入苦海底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深渊苦井由己做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上天下地由自己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天慈不忍降道济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挽化九六同根柢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034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何謂天谴雷诛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、同拜母娘归根去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归根复命修炼进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定有上天慈悲披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行功立德非假做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真真修行德不虚</a:t>
            </a: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反求诸己德进展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老幼同沾返天梯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同拜母娘归根去</a:t>
            </a:r>
            <a:br>
              <a:rPr lang="zh-CN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速行德功仙班齐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66712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2708</TotalTime>
  <Words>692</Words>
  <Application>Microsoft Office PowerPoint</Application>
  <PresentationFormat>如螢幕大小 (16:9)</PresentationFormat>
  <Paragraphs>37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何謂天谴雷诛？ 悟見講</vt:lpstr>
      <vt:lpstr>何謂天谴雷诛？ 悟見講</vt:lpstr>
      <vt:lpstr>何謂天谴雷诛？ 悟見講</vt:lpstr>
      <vt:lpstr>何謂天谴雷诛？ 悟見講</vt:lpstr>
      <vt:lpstr>何謂天谴雷诛？ 悟見講</vt:lpstr>
      <vt:lpstr>何謂天谴雷诛？ 悟見講</vt:lpstr>
      <vt:lpstr>何謂天谴雷诛？ 悟見講</vt:lpstr>
      <vt:lpstr>何謂天谴雷诛？ 悟見講</vt:lpstr>
      <vt:lpstr>何謂天谴雷诛？ 悟見講</vt:lpstr>
      <vt:lpstr>何謂天谴雷诛？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2020-03-04T02:32:41Z</dcterms:modified>
  <cp:contentStatus/>
</cp:coreProperties>
</file>