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4"/>
  </p:notesMasterIdLst>
  <p:sldIdLst>
    <p:sldId id="334" r:id="rId2"/>
    <p:sldId id="338" r:id="rId3"/>
    <p:sldId id="344" r:id="rId4"/>
    <p:sldId id="343" r:id="rId5"/>
    <p:sldId id="342" r:id="rId6"/>
    <p:sldId id="341" r:id="rId7"/>
    <p:sldId id="340" r:id="rId8"/>
    <p:sldId id="339" r:id="rId9"/>
    <p:sldId id="333" r:id="rId10"/>
    <p:sldId id="337" r:id="rId11"/>
    <p:sldId id="336" r:id="rId12"/>
    <p:sldId id="331" r:id="rId13"/>
  </p:sldIdLst>
  <p:sldSz cx="9144000" cy="5143500" type="screen16x9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悟見老兄" initials="悟見老兄" lastIdx="2" clrIdx="0">
    <p:extLst>
      <p:ext uri="{19B8F6BF-5375-455C-9EA6-DF929625EA0E}">
        <p15:presenceInfo xmlns:p15="http://schemas.microsoft.com/office/powerpoint/2012/main" userId="d3c841b5715e98f1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559" autoAdjust="0"/>
    <p:restoredTop sz="92649" autoAdjust="0"/>
  </p:normalViewPr>
  <p:slideViewPr>
    <p:cSldViewPr>
      <p:cViewPr varScale="1">
        <p:scale>
          <a:sx n="54" d="100"/>
          <a:sy n="54" d="100"/>
        </p:scale>
        <p:origin x="658" y="4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8FC2AE-9477-42B8-B8B4-4003DC3F4299}" type="datetimeFigureOut">
              <a:rPr lang="zh-TW" altLang="en-US" smtClean="0"/>
              <a:t>2020/2/19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B9DD47-EA54-43B7-9BF6-A09CA48C28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871186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1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1048602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1048603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B9DD47-EA54-43B7-9BF6-A09CA48C28D4}" type="slidenum">
              <a:rPr lang="zh-TW" altLang="en-US" smtClean="0"/>
              <a:t>12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557866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手繪多邊形 7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 8"/>
          <p:cNvSpPr>
            <a:spLocks noGrp="1"/>
          </p:cNvSpPr>
          <p:nvPr>
            <p:ph type="ctrTitle"/>
          </p:nvPr>
        </p:nvSpPr>
        <p:spPr>
          <a:xfrm>
            <a:off x="429064" y="2503170"/>
            <a:ext cx="6480048" cy="172593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7" name="副標題 16"/>
          <p:cNvSpPr>
            <a:spLocks noGrp="1"/>
          </p:cNvSpPr>
          <p:nvPr>
            <p:ph type="subTitle" idx="1"/>
          </p:nvPr>
        </p:nvSpPr>
        <p:spPr>
          <a:xfrm>
            <a:off x="433050" y="1158609"/>
            <a:ext cx="6480048" cy="131445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30" name="日期版面配置區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2020/2/19</a:t>
            </a:fld>
            <a:endParaRPr lang="zh-TW" altLang="en-US"/>
          </a:p>
        </p:txBody>
      </p:sp>
      <p:sp>
        <p:nvSpPr>
          <p:cNvPr id="19" name="頁尾版面配置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27" name="投影片編號版面配置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2020/2/19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2020/2/19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2020/2/19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手繪多邊形 8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5800" y="2687878"/>
            <a:ext cx="6629400" cy="1369772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85800" y="1864350"/>
            <a:ext cx="6629400" cy="800016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2020/2/19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</p:spPr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26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2020/2/19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8229600" cy="8572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4114800"/>
            <a:ext cx="4040188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645026" y="4114800"/>
            <a:ext cx="4041775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457200" y="1137685"/>
            <a:ext cx="4040188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6" y="1137685"/>
            <a:ext cx="4041775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2020/2/19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740"/>
            <a:ext cx="7470648" cy="85725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2020/2/19</a:t>
            </a:fld>
            <a:endParaRPr lang="zh-TW" altLang="en-US"/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頁尾版面配置區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2020/2/19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889146"/>
            <a:ext cx="3200400" cy="547688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457200" y="160818"/>
            <a:ext cx="2743200" cy="6858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457200" y="1485900"/>
            <a:ext cx="7086600" cy="2857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2020/2/19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8156448" y="4816548"/>
            <a:ext cx="762000" cy="273844"/>
          </a:xfrm>
        </p:spPr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556732" y="1279282"/>
            <a:ext cx="3053868" cy="940356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065628" y="764930"/>
            <a:ext cx="4114800" cy="30861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 smtClean="0"/>
              <a:t>按一下圖示以新增圖片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5556734" y="2249074"/>
            <a:ext cx="3053866" cy="199761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457200" y="4816548"/>
            <a:ext cx="2133600" cy="273844"/>
          </a:xfrm>
        </p:spPr>
        <p:txBody>
          <a:bodyPr/>
          <a:lstStyle/>
          <a:p>
            <a:fld id="{6EFB7D30-6152-4307-A58E-046766A68531}" type="datetimeFigureOut">
              <a:rPr lang="zh-TW" altLang="en-US" smtClean="0"/>
              <a:t>2020/2/19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手繪多邊形 11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手繪多邊形 15"/>
          <p:cNvSpPr>
            <a:spLocks/>
          </p:cNvSpPr>
          <p:nvPr/>
        </p:nvSpPr>
        <p:spPr bwMode="auto">
          <a:xfrm>
            <a:off x="7315200" y="0"/>
            <a:ext cx="1828800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版面配置區 8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0" name="文字版面配置區 29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7467600" cy="33944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10" name="日期版面配置區 9"/>
          <p:cNvSpPr>
            <a:spLocks noGrp="1"/>
          </p:cNvSpPr>
          <p:nvPr>
            <p:ph type="dt" sz="half" idx="2"/>
          </p:nvPr>
        </p:nvSpPr>
        <p:spPr>
          <a:xfrm>
            <a:off x="457200" y="4816548"/>
            <a:ext cx="2133600" cy="273844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EFB7D30-6152-4307-A58E-046766A68531}" type="datetimeFigureOut">
              <a:rPr lang="zh-TW" altLang="en-US" smtClean="0"/>
              <a:t>2020/2/19</a:t>
            </a:fld>
            <a:endParaRPr lang="zh-TW" altLang="en-US"/>
          </a:p>
        </p:txBody>
      </p:sp>
      <p:sp>
        <p:nvSpPr>
          <p:cNvPr id="22" name="頁尾版面配置區 21"/>
          <p:cNvSpPr>
            <a:spLocks noGrp="1"/>
          </p:cNvSpPr>
          <p:nvPr>
            <p:ph type="ftr" sz="quarter" idx="3"/>
          </p:nvPr>
        </p:nvSpPr>
        <p:spPr>
          <a:xfrm>
            <a:off x="3124200" y="4816548"/>
            <a:ext cx="2895600" cy="273844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18" name="投影片編號版面配置區 17"/>
          <p:cNvSpPr>
            <a:spLocks noGrp="1"/>
          </p:cNvSpPr>
          <p:nvPr>
            <p:ph type="sldNum" sz="quarter" idx="4"/>
          </p:nvPr>
        </p:nvSpPr>
        <p:spPr>
          <a:xfrm>
            <a:off x="8153400" y="4816548"/>
            <a:ext cx="762000" cy="273844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mailto:&#24735;&#35211;&#20449;&#31665;myoktw@gmail.com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CN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仙佛纪念日礼</a:t>
            </a:r>
            <a:r>
              <a:rPr lang="zh-CN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节 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fontScale="92500"/>
          </a:bodyPr>
          <a:lstStyle/>
          <a:p>
            <a:r>
              <a:rPr lang="zh-CN" altLang="en-US" sz="36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</a:t>
            </a:r>
            <a:r>
              <a:rPr lang="zh-CN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沈阳中心佛堂） </a:t>
            </a:r>
            <a:endParaRPr lang="en-US" altLang="zh-CN" sz="3600" dirty="0" smtClean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CN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㈠</a:t>
            </a: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仙佛圣诞成道纪念日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（要献五盘供果以示纪念崇敬）</a:t>
            </a:r>
          </a:p>
          <a:p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㈡仙佛圣诞、成道之礼节，</a:t>
            </a: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应在献早香时进行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</a:p>
          <a:p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㈢</a:t>
            </a: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先进行献供礼，献供前一律先结缘香三柱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，之后再献大把香，先叩初一、十五之礼节，再叩道喜礼（</a:t>
            </a: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以早晚香礼加道喜二字，從明明上帝道喜，一直道喜到该位仙佛即可）</a:t>
            </a:r>
          </a:p>
          <a:p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21047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CN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仙佛纪念日礼</a:t>
            </a:r>
            <a:r>
              <a:rPr lang="zh-CN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节 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八月十五日 天然古佛成道 五叩首</a:t>
            </a:r>
          </a:p>
          <a:p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八月廿八日 中华圣母圣诞 五叩首</a:t>
            </a:r>
          </a:p>
          <a:p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九月十一日 德慧菩萨圣诞 三叩首</a:t>
            </a:r>
          </a:p>
          <a:p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九月十五日 老母秋季大典 九五大礼</a:t>
            </a:r>
          </a:p>
          <a:p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九月十九日 南海古佛成道 五叩首</a:t>
            </a:r>
          </a:p>
          <a:p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十一月十五日 老母冬季大典 九五大礼</a:t>
            </a:r>
          </a:p>
          <a:p>
            <a:endParaRPr lang="zh-TW" altLang="en-US" sz="3600" dirty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431883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CN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仙佛纪念日礼</a:t>
            </a:r>
            <a:r>
              <a:rPr lang="zh-CN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节 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r>
              <a:rPr lang="zh-CN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㈤各仙佛纪念日，献晚香，还是按每日早晚香礼节，来献香叩首</a:t>
            </a:r>
          </a:p>
          <a:p>
            <a:endParaRPr lang="zh-TW" altLang="en-US" sz="3600" dirty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831634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9" name="標題 1"/>
          <p:cNvSpPr>
            <a:spLocks noGrp="1"/>
          </p:cNvSpPr>
          <p:nvPr>
            <p:ph type="ctrTitle"/>
          </p:nvPr>
        </p:nvSpPr>
        <p:spPr>
          <a:xfrm>
            <a:off x="1043608" y="3376248"/>
            <a:ext cx="6120680" cy="1224136"/>
          </a:xfrm>
        </p:spPr>
        <p:txBody>
          <a:bodyPr>
            <a:normAutofit fontScale="90000"/>
          </a:bodyPr>
          <a:lstStyle/>
          <a:p>
            <a:r>
              <a:rPr lang="zh-TW" altLang="en-US" sz="48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TW" altLang="en-US" sz="48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zh-TW" altLang="en-US" dirty="0"/>
          </a:p>
        </p:txBody>
      </p:sp>
      <p:sp>
        <p:nvSpPr>
          <p:cNvPr id="1048600" name="副標題 2"/>
          <p:cNvSpPr>
            <a:spLocks noGrp="1"/>
          </p:cNvSpPr>
          <p:nvPr>
            <p:ph type="subTitle" idx="1"/>
          </p:nvPr>
        </p:nvSpPr>
        <p:spPr>
          <a:xfrm>
            <a:off x="611560" y="267494"/>
            <a:ext cx="8136904" cy="4608512"/>
          </a:xfrm>
        </p:spPr>
        <p:txBody>
          <a:bodyPr>
            <a:noAutofit/>
          </a:bodyPr>
          <a:lstStyle/>
          <a:p>
            <a:pPr algn="l"/>
            <a:r>
              <a:rPr lang="zh-TW" altLang="en-US" sz="40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  <a:hlinkClick r:id="rId3"/>
              </a:rPr>
              <a:t>悟見信箱     </a:t>
            </a:r>
            <a:r>
              <a:rPr lang="en-US" altLang="zh-TW" sz="4000" dirty="0" smtClean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  <a:hlinkClick r:id="rId3"/>
              </a:rPr>
              <a:t>myoktw@gmail.com</a:t>
            </a:r>
            <a:endParaRPr lang="en-US" altLang="zh-TW" sz="4000" dirty="0">
              <a:solidFill>
                <a:srgbClr val="00B0F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l"/>
            <a:r>
              <a:rPr lang="zh-TW" altLang="en-US" sz="40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微</a:t>
            </a:r>
            <a:r>
              <a:rPr lang="zh-TW" altLang="en-US" sz="40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信</a:t>
            </a:r>
            <a:r>
              <a:rPr lang="en-US" altLang="zh-TW" sz="40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ID</a:t>
            </a:r>
            <a:r>
              <a:rPr lang="zh-TW" altLang="en-US" sz="40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   </a:t>
            </a:r>
            <a:r>
              <a:rPr lang="en-US" altLang="zh-TW" sz="4000" dirty="0" err="1" smtClean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myoktw</a:t>
            </a:r>
            <a:endParaRPr lang="en-US" altLang="zh-TW" sz="4000" dirty="0" smtClean="0">
              <a:solidFill>
                <a:srgbClr val="00B0F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l"/>
            <a:r>
              <a:rPr lang="zh-TW" altLang="en-US" sz="40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天道文化網   </a:t>
            </a:r>
            <a:r>
              <a:rPr lang="en-US" altLang="zh-TW" sz="4000" dirty="0" smtClean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myoktw.com</a:t>
            </a:r>
          </a:p>
          <a:p>
            <a:pPr algn="l"/>
            <a:r>
              <a:rPr lang="zh-TW" altLang="en-US" sz="40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天道</a:t>
            </a:r>
            <a:r>
              <a:rPr lang="zh-TW" altLang="en-US" sz="40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講座</a:t>
            </a:r>
            <a:endParaRPr lang="en-US" altLang="zh-TW" sz="4000" dirty="0" smtClean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l"/>
            <a:r>
              <a:rPr lang="zh-TW" altLang="en-US" sz="4000" dirty="0" smtClean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國際站 </a:t>
            </a:r>
            <a:r>
              <a:rPr lang="en-US" altLang="zh-TW" sz="4000" dirty="0" smtClean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y.myoktw.com</a:t>
            </a:r>
          </a:p>
          <a:p>
            <a:pPr algn="l"/>
            <a:r>
              <a:rPr lang="zh-TW" altLang="en-US" sz="4000" dirty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大陸</a:t>
            </a:r>
            <a:r>
              <a:rPr lang="zh-TW" altLang="en-US" sz="4000" dirty="0" smtClean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站 </a:t>
            </a:r>
            <a:r>
              <a:rPr lang="en-US" altLang="zh-TW" sz="4000" dirty="0" smtClean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u.myoktw.com</a:t>
            </a:r>
          </a:p>
        </p:txBody>
      </p:sp>
    </p:spTree>
    <p:extLst>
      <p:ext uri="{BB962C8B-B14F-4D97-AF65-F5344CB8AC3E}">
        <p14:creationId xmlns:p14="http://schemas.microsoft.com/office/powerpoint/2010/main" val="2631738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CN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仙佛纪念日礼</a:t>
            </a:r>
            <a:r>
              <a:rPr lang="zh-CN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节 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若仙佛圣号有前后重復时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，以前面的为準，如金公祖师圣诞，則僅叩至弥勒祖师，餘此類推。</a:t>
            </a:r>
          </a:p>
          <a:p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㈣天然古佛、中华圣母、关圣帝君，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以上三位仙佛之圣诞日或成道日，我们本单位仍以「五叩首」来道喜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CN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85982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CN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仙佛纪念日礼</a:t>
            </a:r>
            <a:r>
              <a:rPr lang="zh-CN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节 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fontScale="85000" lnSpcReduction="20000"/>
          </a:bodyPr>
          <a:lstStyle/>
          <a:p>
            <a:r>
              <a:rPr lang="zh-CN" altLang="en-US" sz="36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例</a:t>
            </a:r>
            <a:r>
              <a:rPr lang="zh-CN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一：金公</a:t>
            </a:r>
            <a:r>
              <a:rPr lang="zh-CN" altLang="en-US" sz="36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祖</a:t>
            </a:r>
            <a:r>
              <a:rPr lang="zh-TW" altLang="en-US" sz="360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师成道</a:t>
            </a:r>
            <a:r>
              <a:rPr lang="zh-CN" altLang="en-US" sz="360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</a:t>
            </a:r>
            <a:r>
              <a:rPr lang="zh-CN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二月初二日</a:t>
            </a:r>
            <a:r>
              <a:rPr lang="zh-CN" altLang="en-US" sz="36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）</a:t>
            </a:r>
            <a:endParaRPr lang="zh-CN" altLang="en-US" sz="3600" dirty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献大把香后，叩初一十五礼节，</a:t>
            </a: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然后</a:t>
            </a:r>
          </a:p>
          <a:p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起 金公祖师成道道喜 </a:t>
            </a:r>
          </a:p>
          <a:p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作揖 跪 </a:t>
            </a:r>
          </a:p>
          <a:p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明明上帝道喜 十叩首</a:t>
            </a:r>
          </a:p>
          <a:p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諸天神圣道喜 五叩首</a:t>
            </a:r>
          </a:p>
          <a:p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弥勒祖师道喜 三跪九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叩</a:t>
            </a:r>
            <a:endParaRPr lang="en-US" altLang="zh-CN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CN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作揖 跪 三叩首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（一叩再叩三叩首）</a:t>
            </a:r>
          </a:p>
          <a:p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起 跪 三叩首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（四叩五叩六叩首）</a:t>
            </a:r>
          </a:p>
          <a:p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起 跪 三叩首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（七叩八叩九叩首）</a:t>
            </a:r>
          </a:p>
          <a:p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起 作揖 道喜礼毕 垂手鞠躬</a:t>
            </a:r>
          </a:p>
          <a:p>
            <a:endParaRPr lang="zh-CN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845250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CN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仙佛纪念日礼</a:t>
            </a:r>
            <a:r>
              <a:rPr lang="zh-CN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节 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r>
              <a:rPr lang="zh-CN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例二：白水圣帝成道纪念（正月廿六日）</a:t>
            </a:r>
          </a:p>
          <a:p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献大把香后，叩初一十五礼节，然后</a:t>
            </a:r>
          </a:p>
          <a:p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起 白水圣帝成道纪念 </a:t>
            </a:r>
            <a:endParaRPr lang="en-US" altLang="zh-CN" sz="3600" dirty="0" smtClean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作揖 跪</a:t>
            </a:r>
          </a:p>
          <a:p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明明上帝道喜 十叩首</a:t>
            </a:r>
          </a:p>
          <a:p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诸天神圣道喜 五叩首</a:t>
            </a:r>
          </a:p>
          <a:p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弥勒祖师道喜 五叩首</a:t>
            </a:r>
          </a:p>
        </p:txBody>
      </p:sp>
    </p:spTree>
    <p:extLst>
      <p:ext uri="{BB962C8B-B14F-4D97-AF65-F5344CB8AC3E}">
        <p14:creationId xmlns:p14="http://schemas.microsoft.com/office/powerpoint/2010/main" val="615159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CN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仙佛纪念日礼</a:t>
            </a:r>
            <a:r>
              <a:rPr lang="zh-CN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节 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fontScale="92500" lnSpcReduction="20000"/>
          </a:bodyPr>
          <a:lstStyle/>
          <a:p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南海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古佛道喜 三叩首</a:t>
            </a:r>
          </a:p>
          <a:p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活佛师尊道喜 三叩首</a:t>
            </a:r>
          </a:p>
          <a:p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月慧菩萨道喜 三叩首</a:t>
            </a:r>
          </a:p>
          <a:p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各位法律主道喜 三叩首</a:t>
            </a:r>
          </a:p>
          <a:p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灶君道喜 一叩首</a:t>
            </a:r>
          </a:p>
          <a:p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师尊道喜 一叩首</a:t>
            </a:r>
          </a:p>
          <a:p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师母道喜 一叩首</a:t>
            </a:r>
          </a:p>
          <a:p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镇殿元帅道喜 一叩首</a:t>
            </a:r>
          </a:p>
          <a:p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镇殿将军道喜 一叩首</a:t>
            </a:r>
          </a:p>
          <a:p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教化菩萨道喜 一叩首</a:t>
            </a:r>
          </a:p>
          <a:p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各位大仙道喜 一叩首</a:t>
            </a:r>
          </a:p>
          <a:p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老前人白水圣帝纪念 三</a:t>
            </a:r>
            <a:r>
              <a:rPr lang="zh-CN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叩首</a:t>
            </a:r>
            <a:endParaRPr lang="en-US" altLang="zh-CN" sz="3600" dirty="0" smtClean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起 作揖 纪念礼毕 垂手鞠躬</a:t>
            </a:r>
          </a:p>
          <a:p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497996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CN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仙佛纪念日礼</a:t>
            </a:r>
            <a:r>
              <a:rPr lang="zh-CN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节 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fontScale="92500"/>
          </a:bodyPr>
          <a:lstStyle/>
          <a:p>
            <a:r>
              <a:rPr lang="zh-CN" altLang="en-US" sz="36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例</a:t>
            </a:r>
            <a:r>
              <a:rPr lang="zh-CN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三：南海古佛圣诞 （二月十九日）</a:t>
            </a:r>
          </a:p>
          <a:p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献大把香后，叩初一十五礼节，然后</a:t>
            </a:r>
          </a:p>
          <a:p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起 南海古佛圣诞道喜</a:t>
            </a:r>
          </a:p>
          <a:p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作揖 跪</a:t>
            </a:r>
          </a:p>
          <a:p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明明上帝道喜 十叩首</a:t>
            </a:r>
          </a:p>
          <a:p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诸天神圣道喜 五叩首</a:t>
            </a:r>
          </a:p>
          <a:p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弥勒祖师道喜 五叩首</a:t>
            </a:r>
          </a:p>
          <a:p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南海古佛道喜 五叩首</a:t>
            </a:r>
          </a:p>
          <a:p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起 作揖 道喜礼毕 垂手</a:t>
            </a:r>
            <a:r>
              <a:rPr lang="zh-CN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鞠躬</a:t>
            </a:r>
            <a:endParaRPr lang="zh-CN" altLang="en-US" sz="3600" dirty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797125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CN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仙佛纪念日礼</a:t>
            </a:r>
            <a:r>
              <a:rPr lang="zh-CN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节 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fontScale="92500" lnSpcReduction="10000"/>
          </a:bodyPr>
          <a:lstStyle/>
          <a:p>
            <a:r>
              <a:rPr lang="zh-CN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例四：中华圣母成道道喜（二月廿三）</a:t>
            </a:r>
          </a:p>
          <a:p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献大把香后，叩初一十五礼节，然后</a:t>
            </a:r>
          </a:p>
          <a:p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起 中华圣母成道</a:t>
            </a:r>
            <a:r>
              <a:rPr lang="zh-CN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道喜</a:t>
            </a:r>
            <a:endParaRPr lang="en-US" altLang="zh-CN" sz="3600" dirty="0" smtClean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作揖 跪</a:t>
            </a:r>
          </a:p>
          <a:p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明明上帝道喜 十叩首</a:t>
            </a:r>
          </a:p>
          <a:p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诸天神圣道喜 五叩首</a:t>
            </a:r>
          </a:p>
          <a:p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弥勒祖师道喜 五叩首</a:t>
            </a:r>
          </a:p>
          <a:p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南海古佛道喜 三叩首</a:t>
            </a:r>
          </a:p>
          <a:p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活佛师尊道喜 三叩首</a:t>
            </a:r>
          </a:p>
          <a:p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月慧菩萨道喜 五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叩首</a:t>
            </a:r>
            <a:endParaRPr lang="en-US" altLang="zh-CN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起 作揖 道喜礼毕 垂手</a:t>
            </a:r>
            <a:r>
              <a:rPr lang="zh-CN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鞠躬</a:t>
            </a:r>
            <a:endParaRPr lang="zh-CN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193753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CN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仙佛纪念日礼</a:t>
            </a:r>
            <a:r>
              <a:rPr lang="zh-CN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节 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CN" altLang="en-US" sz="36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㈤仙</a:t>
            </a:r>
            <a:r>
              <a:rPr lang="zh-CN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佛纪念日如下</a:t>
            </a:r>
          </a:p>
          <a:p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正月初一日 弥勒祖师圣诞 三跪九叩</a:t>
            </a:r>
          </a:p>
          <a:p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正月廿六日 白水圣帝成道 三叩首</a:t>
            </a:r>
          </a:p>
          <a:p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二月初二日 金公祖师成道 三跪九叩</a:t>
            </a:r>
          </a:p>
          <a:p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二月十九日 南海古佛圣诞 五叩首</a:t>
            </a:r>
          </a:p>
          <a:p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二月廿三日 中华圣母成道 五叩首</a:t>
            </a:r>
          </a:p>
          <a:p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二月廿五日 德慧菩萨成道 三叩首</a:t>
            </a:r>
          </a:p>
          <a:p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113311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CN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仙佛纪念日礼</a:t>
            </a:r>
            <a:r>
              <a:rPr lang="zh-CN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节 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lnSpcReduction="10000"/>
          </a:bodyPr>
          <a:lstStyle/>
          <a:p>
            <a:r>
              <a:rPr lang="zh-CN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三月十五日 </a:t>
            </a: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老母春季大典 九五大礼 </a:t>
            </a:r>
          </a:p>
          <a:p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三月廿二日 白水圣帝圣诞 三叩首</a:t>
            </a:r>
          </a:p>
          <a:p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四月廿四日 金公祖师圣诞 三跪九叩</a:t>
            </a:r>
          </a:p>
          <a:p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六月十五日 老母夏季大典 九五大礼 </a:t>
            </a:r>
          </a:p>
          <a:p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六月十九日 南海古佛得道 五叩首</a:t>
            </a:r>
          </a:p>
          <a:p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六月廿四日 关圣帝君圣诞 五叩首</a:t>
            </a:r>
          </a:p>
          <a:p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七月十九日 天然古佛圣诞 五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叩首</a:t>
            </a:r>
            <a:endParaRPr lang="zh-CN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98910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科技">
  <a:themeElements>
    <a:clrScheme name="科技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科技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科技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2717</TotalTime>
  <Words>902</Words>
  <Application>Microsoft Office PowerPoint</Application>
  <PresentationFormat>如螢幕大小 (16:9)</PresentationFormat>
  <Paragraphs>98</Paragraphs>
  <Slides>12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12</vt:i4>
      </vt:variant>
    </vt:vector>
  </HeadingPairs>
  <TitlesOfParts>
    <vt:vector size="20" baseType="lpstr">
      <vt:lpstr>微軟正黑體</vt:lpstr>
      <vt:lpstr>新細明體</vt:lpstr>
      <vt:lpstr>標楷體</vt:lpstr>
      <vt:lpstr>Arial</vt:lpstr>
      <vt:lpstr>Calibri</vt:lpstr>
      <vt:lpstr>Franklin Gothic Book</vt:lpstr>
      <vt:lpstr>Wingdings 2</vt:lpstr>
      <vt:lpstr>科技</vt:lpstr>
      <vt:lpstr>仙佛纪念日礼节 悟見講</vt:lpstr>
      <vt:lpstr>仙佛纪念日礼节 悟見講</vt:lpstr>
      <vt:lpstr>仙佛纪念日礼节 悟見講</vt:lpstr>
      <vt:lpstr>仙佛纪念日礼节 悟見講</vt:lpstr>
      <vt:lpstr>仙佛纪念日礼节 悟見講</vt:lpstr>
      <vt:lpstr>仙佛纪念日礼节 悟見講</vt:lpstr>
      <vt:lpstr>仙佛纪念日礼节 悟見講</vt:lpstr>
      <vt:lpstr>仙佛纪念日礼节 悟見講</vt:lpstr>
      <vt:lpstr>仙佛纪念日礼节 悟見講</vt:lpstr>
      <vt:lpstr>仙佛纪念日礼节 悟見講</vt:lpstr>
      <vt:lpstr>仙佛纪念日礼节 悟見講</vt:lpstr>
      <vt:lpstr>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v345</dc:creator>
  <cp:lastModifiedBy>資料庫 天道</cp:lastModifiedBy>
  <cp:revision>618</cp:revision>
  <dcterms:created xsi:type="dcterms:W3CDTF">2014-02-15T05:50:45Z</dcterms:created>
  <dcterms:modified xsi:type="dcterms:W3CDTF">2020-02-19T03:43:21Z</dcterms:modified>
  <cp:contentStatus/>
</cp:coreProperties>
</file>