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4" r:id="rId2"/>
    <p:sldId id="338" r:id="rId3"/>
    <p:sldId id="344" r:id="rId4"/>
    <p:sldId id="343" r:id="rId5"/>
    <p:sldId id="342" r:id="rId6"/>
    <p:sldId id="341" r:id="rId7"/>
    <p:sldId id="340" r:id="rId8"/>
    <p:sldId id="339" r:id="rId9"/>
    <p:sldId id="333" r:id="rId10"/>
    <p:sldId id="337" r:id="rId11"/>
    <p:sldId id="336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54" d="100"/>
          <a:sy n="54" d="100"/>
        </p:scale>
        <p:origin x="658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沈阳中心佛堂） 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仙佛圣诞成道纪念日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（要献五盘供果以示纪念崇敬）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㈡仙佛圣诞、成道之礼节，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应在献早香时进行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先进行献供礼，献供前一律先结缘香三柱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，之后再献大把香，先叩初一、十五之礼节，再叩道喜礼（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以早晚香礼加道喜二字，從明明上帝道喜，一直道喜到该位仙佛即可）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0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八月十五日 天然古佛成道 五叩首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八月廿八日 中华圣母圣诞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九月十一日 德慧菩萨圣诞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九月十五日 老母秋季大典 九五大礼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九月十九日 南海古佛成道 五叩首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十一月十五日 老母冬季大典 九五大礼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18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㈤各仙佛纪念日，献晚香，还是按每日早晚香礼节，来献香叩首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16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若仙佛圣号有前后重復时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，以前面的为準，如金公祖师圣诞，則僅叩至弥勒祖师，餘此類推。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㈣天然古佛、中华圣母、关圣帝君，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以上三位仙佛之圣诞日或成道日，我们本单位仍以「五叩首」来道喜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一：金公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师成道</a:t>
            </a:r>
            <a:r>
              <a:rPr lang="zh-CN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二月初二日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献大把香后，叩初一十五礼节，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然后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金公祖师成道道喜 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 跪 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明明上帝道喜 十叩首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諸天神圣道喜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弥勒祖师道喜 三跪九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 跪 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（一叩再叩三叩首）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跪 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（四叩五叩六叩首）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跪 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（七叩八叩九叩首）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道喜礼毕 垂手鞠躬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52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例二：白水圣帝成道纪念（正月廿六日）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献大把香后，叩初一十五礼节，然后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白水圣帝成道纪念 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 跪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明明上帝道喜 十叩首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诸天神圣道喜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弥勒祖师道喜 五叩首</a:t>
            </a:r>
          </a:p>
        </p:txBody>
      </p:sp>
    </p:spTree>
    <p:extLst>
      <p:ext uri="{BB962C8B-B14F-4D97-AF65-F5344CB8AC3E}">
        <p14:creationId xmlns:p14="http://schemas.microsoft.com/office/powerpoint/2010/main" val="6151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古佛道喜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活佛师尊道喜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月慧菩萨道喜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各位法律主道喜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灶君道喜 一叩首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师尊道喜 一叩首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师母道喜 一叩首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镇殿元帅道喜 一叩首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镇殿将军道喜 一叩首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教化菩萨道喜 一叩首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各位大仙道喜 一叩首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老前人白水圣帝纪念 三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纪念礼毕 垂手鞠躬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79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三：南海古佛圣诞 （二月十九日）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献大把香后，叩初一十五礼节，然后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南海古佛圣诞道喜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 跪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明明上帝道喜 十叩首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诸天神圣道喜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弥勒祖师道喜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南海古佛道喜 五叩首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道喜礼毕 垂手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1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例四：中华圣母成道道喜（二月廿三）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献大把香后，叩初一十五礼节，然后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中华圣母成道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道喜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明明上帝道喜 十叩首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诸天神圣道喜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弥勒祖师道喜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南海古佛道喜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活佛师尊道喜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月慧菩萨道喜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道喜礼毕 垂手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7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㈤仙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佛纪念日如下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正月初一日 弥勒祖师圣诞 三跪九叩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正月廿六日 白水圣帝成道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二月初二日 金公祖师成道 三跪九叩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二月十九日 南海古佛圣诞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二月廿三日 中华圣母成道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二月廿五日 德慧菩萨成道 三叩首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33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仙佛纪念日礼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三月十五日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老母春季大典 九五大礼 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三月廿二日 白水圣帝圣诞 三叩首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四月廿四日 金公祖师圣诞 三跪九叩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六月十五日 老母夏季大典 九五大礼 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六月十九日 南海古佛得道 五叩首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六月廿四日 关圣帝君圣诞 五叩首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七月十九日 天然古佛圣诞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9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2717</TotalTime>
  <Words>902</Words>
  <Application>Microsoft Office PowerPoint</Application>
  <PresentationFormat>如螢幕大小 (16:9)</PresentationFormat>
  <Paragraphs>98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仙佛纪念日礼节 悟見講</vt:lpstr>
      <vt:lpstr>仙佛纪念日礼节 悟見講</vt:lpstr>
      <vt:lpstr>仙佛纪念日礼节 悟見講</vt:lpstr>
      <vt:lpstr>仙佛纪念日礼节 悟見講</vt:lpstr>
      <vt:lpstr>仙佛纪念日礼节 悟見講</vt:lpstr>
      <vt:lpstr>仙佛纪念日礼节 悟見講</vt:lpstr>
      <vt:lpstr>仙佛纪念日礼节 悟見講</vt:lpstr>
      <vt:lpstr>仙佛纪念日礼节 悟見講</vt:lpstr>
      <vt:lpstr>仙佛纪念日礼节 悟見講</vt:lpstr>
      <vt:lpstr>仙佛纪念日礼节 悟見講</vt:lpstr>
      <vt:lpstr>仙佛纪念日礼节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618</cp:revision>
  <dcterms:created xsi:type="dcterms:W3CDTF">2014-02-15T05:50:45Z</dcterms:created>
  <dcterms:modified xsi:type="dcterms:W3CDTF">2020-02-19T03:43:21Z</dcterms:modified>
  <cp:contentStatus/>
</cp:coreProperties>
</file>