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7" r:id="rId2"/>
    <p:sldId id="328" r:id="rId3"/>
    <p:sldId id="336" r:id="rId4"/>
    <p:sldId id="335" r:id="rId5"/>
    <p:sldId id="334" r:id="rId6"/>
    <p:sldId id="333" r:id="rId7"/>
    <p:sldId id="332" r:id="rId8"/>
    <p:sldId id="331" r:id="rId9"/>
    <p:sldId id="330" r:id="rId10"/>
    <p:sldId id="329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、求道的好處多多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㈠超生了死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改變命運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㈢逢凶化吉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躲刼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避難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求天道，福報再大也救不了性命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世人生死事大，汝等終日只求福田，不求出離生死苦海，自性若迷，福何可救？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十、順治皇帝的遺憾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他的出家詩寫出他無奈的人生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朕為大地山河主 憂國憂民事轉煩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百年三萬六千日 不及僧家半日閒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來時糊塗去時迷 空在人間走這回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未曾生我誰是我 生我之時我是誰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長大成人方是我 合眼矇矓又是誰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不如不來亦不去 來時歡喜去時悲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悲歡離合多勞慮 何日清閒誰得知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若能了達僧家事 從此回頭不算遲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後來他出家，但生不逢時，未得天道，一直等到今天大道普渡，才以氣天仙來求道，才脫離生死輪迴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0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二、求道才能回理天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只有成就理天的大仙佛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，才有無量的福報。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其他的福報，都是有限的福報。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唯有求道，修道，辦道，才能回理天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，成仙做佛。求道修道辦道，是成佛的不二法門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2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三、人生是空非究竟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萬空歌的啟示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天也空來地也空 人生渺渺在其中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日也空來月也空 來來往往有何蹤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田也空來地也空 換了多少主人翁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金也空來銀也空 死後何曾在手中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生也空來死也空 生死如同一夢中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夫也空來妻也空 大難來時各西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58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四、氣天仙也難脫苦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氣天仙的五衰相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一、衣服垢穢。謂諸天眾銖衣妙服，光潔常鮮。福盡壽終之時，自生垢穢，是為大衰相也。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二、頭上華萎。謂諸天眾寶冠珠翠，彩色鮮明。福盡壽終之時，頭上冠華，自然萎悴，是為大衰相也。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三、腋下汗流。謂諸天眾勝體微妙，輕清潔淨。福盡壽終之時，兩腋自然流汗，是為大衰相也。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四、身體臭穢。謂諸天眾妙身殊異，香潔自然。福盡壽終之時，忽生臭穢，是為大衰相也。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五、不樂本座。謂諸天眾，最勝最樂，非世所有。福盡壽終之時，自然厭居本座，是為大衰相也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4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五、累世有修才能求道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今生求道是三世修行，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能參與法會是五世修行，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能清口是十世修行。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鄭成功大仙說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今生求道是三世修行，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能參與法會是五世修行，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能住佛堂是七世修行，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能清口是十世修行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8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六、根基深厚才能求道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後五百歲，有持戒修福者，於此章句，能生信心，以此為實。當知是人，不於一佛、二佛、三四五佛而種善根，已於無量千萬佛所種諸善根。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6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七、福報也難躲無常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梁武帝的前世有修，才做了皇帝，做了皇帝後，又「齋僧供佛」，當然也可以得更大的福報。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但梁武帝沒有求道，不識自性功德，所以他所做的一切善，都是落在有限的福報裡，所以達摩祖師說他所做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實無功德」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4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八、沒求道就有遺憾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亞歷山大帝的三個遺願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棺材挖兩個洞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比喻福報再大，也是兩手空空而回。萬般帶不走，唯有業隨身。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御醫要護送他到墳墓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是比喻，醫生只救他的身體，無法救他的靈性。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黃金舖滿地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是比喻世上的金銀財寶，無法買回你的性命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九、求道修道改命運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邱長春真人面相本來是「 雙蛇鎖口」，因修道而得 「雙龍吐珠」，成道後老母封為天仙狀元，他是宋末元初的人物。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邱真人修天道，成就天仙狀元，獲得了無量福報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31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2225</TotalTime>
  <Words>738</Words>
  <Application>Microsoft Office PowerPoint</Application>
  <PresentationFormat>如螢幕大小 (16:9)</PresentationFormat>
  <Paragraphs>60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不求天道太可惜 悟見講</vt:lpstr>
      <vt:lpstr>不求天道太可惜 悟見講</vt:lpstr>
      <vt:lpstr>不求天道太可惜 悟見講</vt:lpstr>
      <vt:lpstr>不求天道太可惜 悟見講</vt:lpstr>
      <vt:lpstr>不求天道太可惜 悟見講</vt:lpstr>
      <vt:lpstr>不求天道太可惜 悟見講</vt:lpstr>
      <vt:lpstr>不求天道太可惜 悟見講</vt:lpstr>
      <vt:lpstr>不求天道太可惜 悟見講</vt:lpstr>
      <vt:lpstr>不求天道太可惜 悟見講</vt:lpstr>
      <vt:lpstr>不求天道太可惜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402</cp:revision>
  <dcterms:created xsi:type="dcterms:W3CDTF">2014-02-15T05:50:45Z</dcterms:created>
  <dcterms:modified xsi:type="dcterms:W3CDTF">2018-10-25T06:54:33Z</dcterms:modified>
  <cp:contentStatus/>
</cp:coreProperties>
</file>