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53" r:id="rId2"/>
    <p:sldId id="354" r:id="rId3"/>
    <p:sldId id="362" r:id="rId4"/>
    <p:sldId id="361" r:id="rId5"/>
    <p:sldId id="360" r:id="rId6"/>
    <p:sldId id="359" r:id="rId7"/>
    <p:sldId id="358" r:id="rId8"/>
    <p:sldId id="363" r:id="rId9"/>
    <p:sldId id="357" r:id="rId10"/>
    <p:sldId id="356" r:id="rId11"/>
    <p:sldId id="355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092E5E4-DA29-494A-B24B-DDCC92660549}"/>
    <pc:docChg chg="custSel addSld modSld sldOrd">
      <pc:chgData name="老兄 悟見" userId="d3c841b5715e98f1" providerId="LiveId" clId="{F092E5E4-DA29-494A-B24B-DDCC92660549}" dt="2022-01-07T03:40:34.897" v="175" actId="20577"/>
      <pc:docMkLst>
        <pc:docMk/>
      </pc:docMkLst>
      <pc:sldChg chg="modSp mod">
        <pc:chgData name="老兄 悟見" userId="d3c841b5715e98f1" providerId="LiveId" clId="{F092E5E4-DA29-494A-B24B-DDCC92660549}" dt="2022-01-07T03:31:03.570" v="64" actId="207"/>
        <pc:sldMkLst>
          <pc:docMk/>
          <pc:sldMk cId="1030620117" sldId="353"/>
        </pc:sldMkLst>
        <pc:spChg chg="mod">
          <ac:chgData name="老兄 悟見" userId="d3c841b5715e98f1" providerId="LiveId" clId="{F092E5E4-DA29-494A-B24B-DDCC92660549}" dt="2022-01-07T03:31:03.570" v="64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F092E5E4-DA29-494A-B24B-DDCC92660549}" dt="2022-01-07T03:34:07.492" v="110" actId="207"/>
        <pc:sldMkLst>
          <pc:docMk/>
          <pc:sldMk cId="3493464866" sldId="354"/>
        </pc:sldMkLst>
        <pc:spChg chg="mod">
          <ac:chgData name="老兄 悟見" userId="d3c841b5715e98f1" providerId="LiveId" clId="{F092E5E4-DA29-494A-B24B-DDCC92660549}" dt="2022-01-07T03:34:07.492" v="110" actId="207"/>
          <ac:spMkLst>
            <pc:docMk/>
            <pc:sldMk cId="3493464866" sldId="354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092E5E4-DA29-494A-B24B-DDCC92660549}" dt="2022-01-07T03:40:34.897" v="175" actId="20577"/>
        <pc:sldMkLst>
          <pc:docMk/>
          <pc:sldMk cId="2010083949" sldId="355"/>
        </pc:sldMkLst>
        <pc:spChg chg="mod">
          <ac:chgData name="老兄 悟見" userId="d3c841b5715e98f1" providerId="LiveId" clId="{F092E5E4-DA29-494A-B24B-DDCC92660549}" dt="2022-01-07T03:40:34.897" v="175" actId="20577"/>
          <ac:spMkLst>
            <pc:docMk/>
            <pc:sldMk cId="2010083949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092E5E4-DA29-494A-B24B-DDCC92660549}" dt="2022-01-07T03:40:08.073" v="171" actId="207"/>
        <pc:sldMkLst>
          <pc:docMk/>
          <pc:sldMk cId="3626781722" sldId="356"/>
        </pc:sldMkLst>
        <pc:spChg chg="mod">
          <ac:chgData name="老兄 悟見" userId="d3c841b5715e98f1" providerId="LiveId" clId="{F092E5E4-DA29-494A-B24B-DDCC92660549}" dt="2022-01-07T03:40:08.073" v="171" actId="207"/>
          <ac:spMkLst>
            <pc:docMk/>
            <pc:sldMk cId="3626781722" sldId="356"/>
            <ac:spMk id="5" creationId="{00000000-0000-0000-0000-000000000000}"/>
          </ac:spMkLst>
        </pc:spChg>
      </pc:sldChg>
      <pc:sldChg chg="modSp mod">
        <pc:chgData name="老兄 悟見" userId="d3c841b5715e98f1" providerId="LiveId" clId="{F092E5E4-DA29-494A-B24B-DDCC92660549}" dt="2022-01-07T03:39:50.913" v="169" actId="207"/>
        <pc:sldMkLst>
          <pc:docMk/>
          <pc:sldMk cId="3582441867" sldId="357"/>
        </pc:sldMkLst>
        <pc:spChg chg="mod">
          <ac:chgData name="老兄 悟見" userId="d3c841b5715e98f1" providerId="LiveId" clId="{F092E5E4-DA29-494A-B24B-DDCC92660549}" dt="2022-01-07T03:39:50.913" v="169" actId="207"/>
          <ac:spMkLst>
            <pc:docMk/>
            <pc:sldMk cId="3582441867" sldId="35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092E5E4-DA29-494A-B24B-DDCC92660549}" dt="2022-01-07T03:39:06.289" v="166" actId="207"/>
        <pc:sldMkLst>
          <pc:docMk/>
          <pc:sldMk cId="2397462189" sldId="358"/>
        </pc:sldMkLst>
        <pc:spChg chg="mod">
          <ac:chgData name="老兄 悟見" userId="d3c841b5715e98f1" providerId="LiveId" clId="{F092E5E4-DA29-494A-B24B-DDCC92660549}" dt="2022-01-07T03:39:06.289" v="166" actId="207"/>
          <ac:spMkLst>
            <pc:docMk/>
            <pc:sldMk cId="2397462189" sldId="35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092E5E4-DA29-494A-B24B-DDCC92660549}" dt="2022-01-07T03:38:49.820" v="164" actId="207"/>
        <pc:sldMkLst>
          <pc:docMk/>
          <pc:sldMk cId="3376641940" sldId="359"/>
        </pc:sldMkLst>
        <pc:spChg chg="mod">
          <ac:chgData name="老兄 悟見" userId="d3c841b5715e98f1" providerId="LiveId" clId="{F092E5E4-DA29-494A-B24B-DDCC92660549}" dt="2022-01-07T03:38:49.820" v="164" actId="207"/>
          <ac:spMkLst>
            <pc:docMk/>
            <pc:sldMk cId="3376641940" sldId="35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092E5E4-DA29-494A-B24B-DDCC92660549}" dt="2022-01-07T03:38:26.380" v="162" actId="207"/>
        <pc:sldMkLst>
          <pc:docMk/>
          <pc:sldMk cId="2303687506" sldId="360"/>
        </pc:sldMkLst>
        <pc:spChg chg="mod">
          <ac:chgData name="老兄 悟見" userId="d3c841b5715e98f1" providerId="LiveId" clId="{F092E5E4-DA29-494A-B24B-DDCC92660549}" dt="2022-01-07T03:38:26.380" v="162" actId="207"/>
          <ac:spMkLst>
            <pc:docMk/>
            <pc:sldMk cId="2303687506" sldId="36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092E5E4-DA29-494A-B24B-DDCC92660549}" dt="2022-01-07T03:37:37.442" v="144" actId="207"/>
        <pc:sldMkLst>
          <pc:docMk/>
          <pc:sldMk cId="2599425215" sldId="361"/>
        </pc:sldMkLst>
        <pc:spChg chg="mod">
          <ac:chgData name="老兄 悟見" userId="d3c841b5715e98f1" providerId="LiveId" clId="{F092E5E4-DA29-494A-B24B-DDCC92660549}" dt="2022-01-07T03:37:37.442" v="144" actId="207"/>
          <ac:spMkLst>
            <pc:docMk/>
            <pc:sldMk cId="2599425215" sldId="361"/>
            <ac:spMk id="5" creationId="{00000000-0000-0000-0000-000000000000}"/>
          </ac:spMkLst>
        </pc:spChg>
      </pc:sldChg>
      <pc:sldChg chg="modSp mod">
        <pc:chgData name="老兄 悟見" userId="d3c841b5715e98f1" providerId="LiveId" clId="{F092E5E4-DA29-494A-B24B-DDCC92660549}" dt="2022-01-07T03:37:24.901" v="142" actId="207"/>
        <pc:sldMkLst>
          <pc:docMk/>
          <pc:sldMk cId="303774486" sldId="362"/>
        </pc:sldMkLst>
        <pc:spChg chg="mod">
          <ac:chgData name="老兄 悟見" userId="d3c841b5715e98f1" providerId="LiveId" clId="{F092E5E4-DA29-494A-B24B-DDCC92660549}" dt="2022-01-07T03:37:24.901" v="142" actId="207"/>
          <ac:spMkLst>
            <pc:docMk/>
            <pc:sldMk cId="303774486" sldId="362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F092E5E4-DA29-494A-B24B-DDCC92660549}" dt="2022-01-07T03:39:21.131" v="168" actId="207"/>
        <pc:sldMkLst>
          <pc:docMk/>
          <pc:sldMk cId="2787436690" sldId="363"/>
        </pc:sldMkLst>
        <pc:spChg chg="mod">
          <ac:chgData name="老兄 悟見" userId="d3c841b5715e98f1" providerId="LiveId" clId="{F092E5E4-DA29-494A-B24B-DDCC92660549}" dt="2022-01-07T03:39:21.131" v="168" actId="207"/>
          <ac:spMkLst>
            <pc:docMk/>
            <pc:sldMk cId="2787436690" sldId="36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一、天上仙鶴來轉世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韓湘子，在歷史上確有其人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，他是唐代文學家韓癒的侄孫，本名叫韓湘，因為學道成仙，又稱為韓仙家、韓湘子。 又有傳說他是天上仙鶴來轉世。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韓愈獨尊儒家，以佛道為異端，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因湘子自幼就是由韓愈撫養長大，所以他一直期盼湘子能夠專心做學問，走功名富貴之路，可是韓湘子卻一心只想求仙問道，這讓韓愈非常苦惱生氣，但後來韓湘子仍然走了自己的路。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九、韓愈仍不信道人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眾人急忙爬出台外，只見道人坐在台口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，向韓愈行禮笑道：幸不辱命，大家也不管泥濘沾衣，一起跪在地上連連叩謝，只見韓愈道：我還是不信這雨是你求來的，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道人笑道：這是萬目共見之事，貧道乃是世外之人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，不求功名，並不想和大人爭功呀，韓愈道：有什麼憑據，道人笑說：眾目共見，這還不算是憑據嗎，大人再不相信，回去看看府中天井內有空缸一隻，現已盛有三尺一寸七分的雨量了。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678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十、道人原來是韓湘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韓愈命人押著道人回去一量，果然不差絲毫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，這時道人突然下跪道：叔父如今可相信大道了吧，還請叔父隨侄子修道去吧，韓愈大驚低頭一看</a:t>
            </a:r>
            <a:endParaRPr lang="en-US" altLang="zh-TW" sz="3600" b="0" i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道人正是自己的侄兒韓湘子。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008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二、學道後名列八仙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相傳他成為了呂洞賓的弟子，學道後名列八仙之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一，而且他修煉得道的故事，至今仍為民間所流傳，為後人所津津樂道呢。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為了苦勸湘子，韓愈曾寫了一首詩：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才為世間古來多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如子確文世孰過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好待功成名就日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卻收身去臥煙羅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韓湘子接到詩後也回答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舉世都為名利醉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伊予獨向道中行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他時定是飛升去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衝破秋空一點青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346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三、湘子返鄉渡叔父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韓湘子的故事流傳久遠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，而在歷代最有名，就是他九渡韓文公這件事了，話說由於韓湘子，修道之心堅定，所以後來離家修行，十餘年後又回到家中，身懷奇殊，能夠預知未來之事。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湘子一回到家後，就先見過叔父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，韓愈問他在外面都學了些什麼，湘子大略說了一些，韓愈聽後大怒。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77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四、韓愈求雨難如願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正在訓斥他之際，忽然聖旨下來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：乃是天子因為長期乾旱，遍地飢荒，於是派了韓愈前去社稷壇祈雨，韓愈不敢怠慢，馬上穿戴好就走了。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韓愈來到壇上後，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一派虔誠求天叩地，希望早降甘霖，不料從早晨求到午後，依舊是火傘高張赤日炎炎。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942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五、化身道人助求雨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韓愈，心中正焦躁時，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忽見一齷齪道人站在台下，笑個沒停，韓愈正沒好氣呢，立刻命令把這道人抓來問道，什麼事好笑，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道人說大人連求雨的本領都不曾學得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，豈不可笑，韓愈怒道野道人竟敢當面譏笑老夫，你既口出狂言，莫非你能夠求雨嗎，那道人昂然說道，自己不會怎敢笑人，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368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六、顯神通人天敬拜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韓愈便命他試法並說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，要是試得不靈立刻抓去斬首，那道人一笑用寶劍向空中一指，連聲呼道：雷電之神安在，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只聽得半空中有人問道，法師見召有何旨意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，這時百姓們向空中看去，果見雷公電母帶領著許多天兵天將，站在雲端正向這道人行禮呢，眾人都嚇呆了，不約而同地一起跪下磕頭，又有人向道人叩拜，口稱大仙。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664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七、向龍王借水一勺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韓愈指著道人說：命你求雨，怎敢弄術欺人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，煽惑民心，道人不慌不忙對著空中說道，這裡苦旱現有韓尚書奉當今聖旨，在此求雨，但因他俗念太重不信大道，上天吝予甘霖，求了大半天不曾得一滴水珠，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貧道不忍百姓遭殃特去東海龍王哪裡，借來一勺之水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，分與眾百姓們，望眾神趕緊布雲下雨，貧道即可發水也。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746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八、雷神相助降甘露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轉載文一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這時半空中忽然打下一個非常響震的大雷來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，緊接著閃電四起，烏云密布，這時天昏地暗，日色無光，只看見萬道金光（即佛光）閃爍，使人眼花繚亂，不但眾人大呼真仙賜雨小民有幸，連那台上硬不肯服輸的韓老尚書也是目瞪口呆，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忽然猛地又是一陣轟天大雷，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眾人都看見了道人騰空而起飛入了半空中，只見他手拿著瓶子，向東南西北四面分灑，一時間大雨滂沱，勢不可當眾人都躲到廟殿下。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7436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韓湘子修道故事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八、雷神相助降甘露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轉載文二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過了許久道人在空中大聲問道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：爾等百姓估計雨水已足，可對我說一聲，免得霪雨成災，過猶不及。 眾人連忙大叫：夠了夠了不必再下，請大仙下來容小人們叩謝，道人聽了提劍一揮雨勢立止。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244186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3095</TotalTime>
  <Words>1207</Words>
  <Application>Microsoft Office PowerPoint</Application>
  <PresentationFormat>如螢幕大小 (16:9)</PresentationFormat>
  <Paragraphs>63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韓湘子修道故事 悟見講</vt:lpstr>
      <vt:lpstr>韓湘子修道故事 悟見講</vt:lpstr>
      <vt:lpstr>韓湘子修道故事 悟見講</vt:lpstr>
      <vt:lpstr>韓湘子修道故事 悟見講</vt:lpstr>
      <vt:lpstr>韓湘子修道故事 悟見講</vt:lpstr>
      <vt:lpstr>韓湘子修道故事 悟見講</vt:lpstr>
      <vt:lpstr>韓湘子修道故事 悟見講</vt:lpstr>
      <vt:lpstr>韓湘子修道故事 悟見講</vt:lpstr>
      <vt:lpstr>韓湘子修道故事 悟見講</vt:lpstr>
      <vt:lpstr>韓湘子修道故事 悟見講</vt:lpstr>
      <vt:lpstr>韓湘子修道故事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2022-01-07T03:40:38Z</dcterms:modified>
  <cp:contentStatus/>
</cp:coreProperties>
</file>