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82" r:id="rId3"/>
    <p:sldId id="281" r:id="rId4"/>
    <p:sldId id="269" r:id="rId5"/>
    <p:sldId id="280" r:id="rId6"/>
    <p:sldId id="279" r:id="rId7"/>
    <p:sldId id="278" r:id="rId8"/>
    <p:sldId id="277" r:id="rId9"/>
    <p:sldId id="276" r:id="rId10"/>
    <p:sldId id="275" r:id="rId11"/>
    <p:sldId id="274" r:id="rId12"/>
    <p:sldId id="273" r:id="rId13"/>
    <p:sldId id="270" r:id="rId14"/>
    <p:sldId id="272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1" autoAdjust="0"/>
    <p:restoredTop sz="92649" autoAdjust="0"/>
  </p:normalViewPr>
  <p:slideViewPr>
    <p:cSldViewPr>
      <p:cViewPr varScale="1">
        <p:scale>
          <a:sx n="92" d="100"/>
          <a:sy n="92" d="100"/>
        </p:scale>
        <p:origin x="810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2016/9/30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關公為何能成仙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一、關</a:t>
            </a:r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法律</a:t>
            </a: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主簡介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指關公，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孔子作春秋、關公讀春秋，三國時代，與劉備張飛義結金蘭，匡扶漢室，盡忠職守，忠孝兩全，忠心沖日月，義氣貫乾坤，可見關聖帝君之浩然正氣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關帝一生，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秉忠肝義膽，堅心維持漢朝正統，並宏揚先聖人倫道德的原則，以身示範，雖萬死不辭，八德全修，乃能精忠萬古，由人道的極致入於神道，以至於聖域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34045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關公為何能成仙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正氣凜然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關聖帝君暫居曹營之前，於屯土山與曹操約三事，表白「忠臣不事二主」，降漢不降曹之意；一旦有兄長消息，不管千里萬里必定辭別投奔，以示不忘故主，明來明去之義氣。期間，曹操贈與異錦戰袍， 關聖帝君將 先主所贈舊戰袍罩於上，以示絕不得新忘舊。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曹操將呂布的座騎赤兔馬相贈， 關聖帝君感激至極，再三拜謝。曹操十分疑惑，過去屢送金帛、美女都不曾言謝，今日何以如此？ 關聖帝君答以此馬日行千里，若知兄長下落，一日便可相逢。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11193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關公為何能成仙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廉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堅定操守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關聖帝君暫居曹營一段時間之後，獲悉 先主在袁紹軍中，隨即趕至相府拜辭曹操。曹操愛才，故意屢不見面， 關聖帝 君只好修書辭謝，並將所獲贈的金銀財寶，一一封置庫中，「漢漢壽亭侯」印則懸於堂上大梁，護送二位皇嫂瀟灑離去，此即是「封金挂印」的典故。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曹操歎服：「不忘故主，明來明去，財色不動其心，爵祿不移其志，真丈夫也！」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14550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關公為何能成仙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恥</a:t>
            </a:r>
            <a:r>
              <a:rPr lang="en-US" altLang="zh-TW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羞惡勇氣</a:t>
            </a: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六十歲時，攻打樊城（今湖北襄樊），曹仁在敵樓上，見 關聖帝君僅披掩心甲，於是速招五百弓弩手射擊。 關聖帝君見狀，緊急勒馬回營，意外中箭翻身落馬。</a:t>
            </a: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幸得 關聖太子平一陣殺回，始得救父歸營。 關聖帝君拔出臂箭時，發現箭頭有毒，毒深入骨。名醫華佗獲悉消息，趕來醫治。療傷時， 關聖帝君恥於膽小怯懦，而勇於承擔刮骨之痛，飲酒下棋談笑自若，後世欽為神勇。何以如此無懼？源自八德全修所長養之浩然正氣！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21980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關公為何能成仙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四、關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聖帝君圓滿五常之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德，而成仙佛：</a:t>
            </a: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千里尋兄曰「仁」、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華陽放曹曰「義」、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秉燭達旦曰「禮」、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水淹七軍曰「智」、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單刀赴會曰「信」。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57356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關公為何能成仙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8079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關公為何能成仙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其平生所蓄之浩然正氣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，凝天地純陽於一身，故雖肉身滅度，而浩氣長存，英靈不滅，登大羅天，證菩提果，成仁義古佛、蓋天古佛，為中天玉皇大帝，作道中法律主，豈不偉哉！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5142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關公為何能成仙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、關公為武將，殺人很多，為何能成佛？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刀兵劫的由來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，眾生有因果業力要了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願雲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禪師曰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千百年來碗裡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羹           冤深似海恨難平            欲知世上刀兵劫                但聽屠門夜半聲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，救國救民，功多於過。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但是殺人的業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力難逃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，關公最後還是在戰場被殺，以了殺業。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6602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關公為何能成仙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、關公因求道而成仙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民間相傳，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關公被當時東吳孫權設計所擄斬首後，英魂不散，飄盪至當陽玉泉山，遇見山中老僧普淨，普淨見關公心有不甘，英靈浮盪雲中大呼「還我頭來」，於是有心藉機開導，便向關公點化其中因果。</a:t>
            </a: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淨云：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「將軍，昔非今是，一切休論，前因後果，早有定數。今將軍為呂蒙所害，大呼還我頭來，然而昔日顏良、文醜與五關六將之頭，又要向誰索取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」關公聞言猶如當頭棒喝，大徹大悟向普淨叩謝而去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82297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關公為何能成仙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、關公八德齊全而成仙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敬順長輩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十七歲時，娶聖后胡氏，據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三國志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載育二子：長子平、次子興。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二十歲時，眼見天下多事，亂臣賊子蜂起。因思及已有後嗣，足可奉侍雙親及傳宗接代。遂請求雙親准予離鄉投身軍旅，以匡扶社稷，報效國家。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7105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關公為何能成仙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友愛兄長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二十五歲時，在涿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郡與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劉先主備、張桓侯飛相遇，三人志同道合，於桓侯家後院，花開正盛的桃園義結金蘭，留下「桃園結義」的美名。誓言上報國家、下安百姓；不求同年同月同日生，但願同年同月同日死。此後，始終追隨 先主，樹立了兄寬弟恭的人倫典範。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51419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關公為何能成仙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忠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盡己之心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關公與曹軍、孫權對抗時受困，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孫權派諸葛謹前來勸降， 關聖帝君堅持：「玉可碎，而不可改其白；竹可焚，而不可毀其節。」心如鐵石，視死如歸，堅持忠臣不事二主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關聖帝君暫居曹營之前，於屯土山與曹操約三事，表白「忠臣不事二主」，降漢不降曹之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意。</a:t>
            </a:r>
            <a:endParaRPr lang="en-US" altLang="zh-TW" sz="36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61397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關公為何能成仙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誠實不欺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五十五歲時，東吳孫權擬討回荊州（今湖北、湖南），由魯肅在陸口寨外臨江亭上設宴，邀請 關聖帝君赴會，並埋伏刀斧手。 關聖帝君明知危機四伏，仍然信守諾言，輕裝簡從如期赴約，即是「單刀赴會」的典故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89948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關公為何能成仙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謹守倫常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四十一歲時，下邳之役為曹操所困，又與 先主分散，為保護兩位皇嫂而暫居曹營。次日，陪同兩位皇嫂隨曹軍往許昌，途中安歇於館驛，曹操欲亂其君臣之禮，故意安排叔嫂三人共處一室。但 關聖帝君立於戶外秉燭讀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，自夜達旦，此即是「秉燭達旦」的典故。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0481313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2162</TotalTime>
  <Words>1423</Words>
  <Application>Microsoft Office PowerPoint</Application>
  <PresentationFormat>如螢幕大小 (16:9)</PresentationFormat>
  <Paragraphs>259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關公為何能成仙悟見講                  </vt:lpstr>
      <vt:lpstr> 關公為何能成仙悟見講                  </vt:lpstr>
      <vt:lpstr> 關公為何能成仙悟見講                  </vt:lpstr>
      <vt:lpstr> 關公為何能成仙悟見講                  </vt:lpstr>
      <vt:lpstr> 關公為何能成仙悟見講                  </vt:lpstr>
      <vt:lpstr> 關公為何能成仙悟見講                  </vt:lpstr>
      <vt:lpstr> 關公為何能成仙悟見講                  </vt:lpstr>
      <vt:lpstr> 關公為何能成仙悟見講                  </vt:lpstr>
      <vt:lpstr> 關公為何能成仙悟見講                  </vt:lpstr>
      <vt:lpstr> 關公為何能成仙悟見講                  </vt:lpstr>
      <vt:lpstr> 關公為何能成仙悟見講                  </vt:lpstr>
      <vt:lpstr> 關公為何能成仙悟見講                  </vt:lpstr>
      <vt:lpstr> 關公為何能成仙悟見講                  </vt:lpstr>
      <vt:lpstr> 關公為何能成仙悟見講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186</cp:revision>
  <dcterms:created xsi:type="dcterms:W3CDTF">2014-02-15T05:50:45Z</dcterms:created>
  <dcterms:modified xsi:type="dcterms:W3CDTF">2016-09-30T06:34:12Z</dcterms:modified>
</cp:coreProperties>
</file>