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389" r:id="rId2"/>
    <p:sldId id="399" r:id="rId3"/>
    <p:sldId id="388" r:id="rId4"/>
    <p:sldId id="387" r:id="rId5"/>
    <p:sldId id="386" r:id="rId6"/>
    <p:sldId id="385" r:id="rId7"/>
    <p:sldId id="384" r:id="rId8"/>
    <p:sldId id="383" r:id="rId9"/>
    <p:sldId id="382" r:id="rId10"/>
    <p:sldId id="381" r:id="rId11"/>
    <p:sldId id="395" r:id="rId12"/>
    <p:sldId id="394" r:id="rId13"/>
    <p:sldId id="393" r:id="rId14"/>
    <p:sldId id="400" r:id="rId15"/>
    <p:sldId id="392" r:id="rId16"/>
    <p:sldId id="391" r:id="rId17"/>
    <p:sldId id="398" r:id="rId18"/>
    <p:sldId id="390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2649" autoAdjust="0"/>
  </p:normalViewPr>
  <p:slideViewPr>
    <p:cSldViewPr>
      <p:cViewPr varScale="1">
        <p:scale>
          <a:sx n="89" d="100"/>
          <a:sy n="89" d="100"/>
        </p:scale>
        <p:origin x="636" y="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0233D73B-CDE4-48B9-8E9F-9523F160DBFD}"/>
    <pc:docChg chg="custSel addSld delSld modSld sldOrd">
      <pc:chgData name="老兄 悟見" userId="d3c841b5715e98f1" providerId="LiveId" clId="{0233D73B-CDE4-48B9-8E9F-9523F160DBFD}" dt="2020-09-04T08:12:33.864" v="322" actId="207"/>
      <pc:docMkLst>
        <pc:docMk/>
      </pc:docMkLst>
      <pc:sldChg chg="modSp del mod">
        <pc:chgData name="老兄 悟見" userId="d3c841b5715e98f1" providerId="LiveId" clId="{0233D73B-CDE4-48B9-8E9F-9523F160DBFD}" dt="2020-09-04T07:49:59.602" v="41" actId="2696"/>
        <pc:sldMkLst>
          <pc:docMk/>
          <pc:sldMk cId="2807007612" sldId="379"/>
        </pc:sldMkLst>
        <pc:spChg chg="mod">
          <ac:chgData name="老兄 悟見" userId="d3c841b5715e98f1" providerId="LiveId" clId="{0233D73B-CDE4-48B9-8E9F-9523F160DBFD}" dt="2020-09-04T07:49:46.191" v="38" actId="27636"/>
          <ac:spMkLst>
            <pc:docMk/>
            <pc:sldMk cId="2807007612" sldId="379"/>
            <ac:spMk id="3" creationId="{EFCDE479-C3AE-2243-BC22-1CDD81792C03}"/>
          </ac:spMkLst>
        </pc:spChg>
        <pc:spChg chg="mod">
          <ac:chgData name="老兄 悟見" userId="d3c841b5715e98f1" providerId="LiveId" clId="{0233D73B-CDE4-48B9-8E9F-9523F160DBFD}" dt="2020-09-04T07:47:47.437" v="22" actId="207"/>
          <ac:spMkLst>
            <pc:docMk/>
            <pc:sldMk cId="2807007612" sldId="379"/>
            <ac:spMk id="4" creationId="{00000000-0000-0000-0000-000000000000}"/>
          </ac:spMkLst>
        </pc:spChg>
      </pc:sldChg>
      <pc:sldChg chg="modSp del mod">
        <pc:chgData name="老兄 悟見" userId="d3c841b5715e98f1" providerId="LiveId" clId="{0233D73B-CDE4-48B9-8E9F-9523F160DBFD}" dt="2020-09-04T07:48:13.223" v="25" actId="2696"/>
        <pc:sldMkLst>
          <pc:docMk/>
          <pc:sldMk cId="235989319" sldId="380"/>
        </pc:sldMkLst>
        <pc:spChg chg="mod">
          <ac:chgData name="老兄 悟見" userId="d3c841b5715e98f1" providerId="LiveId" clId="{0233D73B-CDE4-48B9-8E9F-9523F160DBFD}" dt="2020-09-04T07:48:05.531" v="24" actId="27636"/>
          <ac:spMkLst>
            <pc:docMk/>
            <pc:sldMk cId="235989319" sldId="380"/>
            <ac:spMk id="3" creationId="{EFCDE479-C3AE-2243-BC22-1CDD81792C03}"/>
          </ac:spMkLst>
        </pc:spChg>
      </pc:sldChg>
      <pc:sldChg chg="modSp del mod">
        <pc:chgData name="老兄 悟見" userId="d3c841b5715e98f1" providerId="LiveId" clId="{0233D73B-CDE4-48B9-8E9F-9523F160DBFD}" dt="2020-09-04T07:54:24.034" v="73" actId="2696"/>
        <pc:sldMkLst>
          <pc:docMk/>
          <pc:sldMk cId="1834875679" sldId="380"/>
        </pc:sldMkLst>
        <pc:spChg chg="mod">
          <ac:chgData name="老兄 悟見" userId="d3c841b5715e98f1" providerId="LiveId" clId="{0233D73B-CDE4-48B9-8E9F-9523F160DBFD}" dt="2020-09-04T07:50:18.056" v="43" actId="21"/>
          <ac:spMkLst>
            <pc:docMk/>
            <pc:sldMk cId="1834875679" sldId="380"/>
            <ac:spMk id="3" creationId="{EFCDE479-C3AE-2243-BC22-1CDD81792C03}"/>
          </ac:spMkLst>
        </pc:spChg>
        <pc:spChg chg="mod">
          <ac:chgData name="老兄 悟見" userId="d3c841b5715e98f1" providerId="LiveId" clId="{0233D73B-CDE4-48B9-8E9F-9523F160DBFD}" dt="2020-09-04T07:49:10.079" v="26"/>
          <ac:spMkLst>
            <pc:docMk/>
            <pc:sldMk cId="1834875679" sldId="380"/>
            <ac:spMk id="4" creationId="{00000000-0000-0000-0000-000000000000}"/>
          </ac:spMkLst>
        </pc:spChg>
      </pc:sldChg>
      <pc:sldChg chg="modSp add mod">
        <pc:chgData name="老兄 悟見" userId="d3c841b5715e98f1" providerId="LiveId" clId="{0233D73B-CDE4-48B9-8E9F-9523F160DBFD}" dt="2020-09-04T08:10:23.382" v="303" actId="207"/>
        <pc:sldMkLst>
          <pc:docMk/>
          <pc:sldMk cId="2532618259" sldId="381"/>
        </pc:sldMkLst>
        <pc:spChg chg="mod">
          <ac:chgData name="老兄 悟見" userId="d3c841b5715e98f1" providerId="LiveId" clId="{0233D73B-CDE4-48B9-8E9F-9523F160DBFD}" dt="2020-09-04T08:10:23.382" v="303" actId="207"/>
          <ac:spMkLst>
            <pc:docMk/>
            <pc:sldMk cId="2532618259" sldId="381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33D73B-CDE4-48B9-8E9F-9523F160DBFD}" dt="2020-09-04T08:10:10.977" v="301" actId="207"/>
        <pc:sldMkLst>
          <pc:docMk/>
          <pc:sldMk cId="1269514205" sldId="382"/>
        </pc:sldMkLst>
        <pc:spChg chg="mod">
          <ac:chgData name="老兄 悟見" userId="d3c841b5715e98f1" providerId="LiveId" clId="{0233D73B-CDE4-48B9-8E9F-9523F160DBFD}" dt="2020-09-04T08:10:10.977" v="301" actId="207"/>
          <ac:spMkLst>
            <pc:docMk/>
            <pc:sldMk cId="1269514205" sldId="382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33D73B-CDE4-48B9-8E9F-9523F160DBFD}" dt="2020-09-04T08:09:54.761" v="299" actId="207"/>
        <pc:sldMkLst>
          <pc:docMk/>
          <pc:sldMk cId="1512551452" sldId="383"/>
        </pc:sldMkLst>
        <pc:spChg chg="mod">
          <ac:chgData name="老兄 悟見" userId="d3c841b5715e98f1" providerId="LiveId" clId="{0233D73B-CDE4-48B9-8E9F-9523F160DBFD}" dt="2020-09-04T08:09:54.761" v="299" actId="207"/>
          <ac:spMkLst>
            <pc:docMk/>
            <pc:sldMk cId="1512551452" sldId="383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33D73B-CDE4-48B9-8E9F-9523F160DBFD}" dt="2020-09-04T08:09:44.120" v="298" actId="207"/>
        <pc:sldMkLst>
          <pc:docMk/>
          <pc:sldMk cId="4134406809" sldId="384"/>
        </pc:sldMkLst>
        <pc:spChg chg="mod">
          <ac:chgData name="老兄 悟見" userId="d3c841b5715e98f1" providerId="LiveId" clId="{0233D73B-CDE4-48B9-8E9F-9523F160DBFD}" dt="2020-09-04T08:09:44.120" v="298" actId="207"/>
          <ac:spMkLst>
            <pc:docMk/>
            <pc:sldMk cId="4134406809" sldId="384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33D73B-CDE4-48B9-8E9F-9523F160DBFD}" dt="2020-09-04T08:09:27.058" v="296" actId="207"/>
        <pc:sldMkLst>
          <pc:docMk/>
          <pc:sldMk cId="1826584422" sldId="385"/>
        </pc:sldMkLst>
        <pc:spChg chg="mod">
          <ac:chgData name="老兄 悟見" userId="d3c841b5715e98f1" providerId="LiveId" clId="{0233D73B-CDE4-48B9-8E9F-9523F160DBFD}" dt="2020-09-04T08:09:27.058" v="296" actId="207"/>
          <ac:spMkLst>
            <pc:docMk/>
            <pc:sldMk cId="1826584422" sldId="385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33D73B-CDE4-48B9-8E9F-9523F160DBFD}" dt="2020-09-04T08:09:01.361" v="293" actId="207"/>
        <pc:sldMkLst>
          <pc:docMk/>
          <pc:sldMk cId="3842931443" sldId="386"/>
        </pc:sldMkLst>
        <pc:spChg chg="mod">
          <ac:chgData name="老兄 悟見" userId="d3c841b5715e98f1" providerId="LiveId" clId="{0233D73B-CDE4-48B9-8E9F-9523F160DBFD}" dt="2020-09-04T08:09:01.361" v="293" actId="207"/>
          <ac:spMkLst>
            <pc:docMk/>
            <pc:sldMk cId="3842931443" sldId="386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33D73B-CDE4-48B9-8E9F-9523F160DBFD}" dt="2020-09-04T08:08:31.156" v="288" actId="207"/>
        <pc:sldMkLst>
          <pc:docMk/>
          <pc:sldMk cId="1092000815" sldId="387"/>
        </pc:sldMkLst>
        <pc:spChg chg="mod">
          <ac:chgData name="老兄 悟見" userId="d3c841b5715e98f1" providerId="LiveId" clId="{0233D73B-CDE4-48B9-8E9F-9523F160DBFD}" dt="2020-09-04T08:08:31.156" v="288" actId="207"/>
          <ac:spMkLst>
            <pc:docMk/>
            <pc:sldMk cId="1092000815" sldId="387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33D73B-CDE4-48B9-8E9F-9523F160DBFD}" dt="2020-09-04T08:08:23.718" v="287" actId="207"/>
        <pc:sldMkLst>
          <pc:docMk/>
          <pc:sldMk cId="2894302789" sldId="388"/>
        </pc:sldMkLst>
        <pc:spChg chg="mod">
          <ac:chgData name="老兄 悟見" userId="d3c841b5715e98f1" providerId="LiveId" clId="{0233D73B-CDE4-48B9-8E9F-9523F160DBFD}" dt="2020-09-04T08:08:23.718" v="287" actId="207"/>
          <ac:spMkLst>
            <pc:docMk/>
            <pc:sldMk cId="2894302789" sldId="388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33D73B-CDE4-48B9-8E9F-9523F160DBFD}" dt="2020-09-04T08:07:56.607" v="284" actId="207"/>
        <pc:sldMkLst>
          <pc:docMk/>
          <pc:sldMk cId="2248755406" sldId="389"/>
        </pc:sldMkLst>
        <pc:spChg chg="mod">
          <ac:chgData name="老兄 悟見" userId="d3c841b5715e98f1" providerId="LiveId" clId="{0233D73B-CDE4-48B9-8E9F-9523F160DBFD}" dt="2020-09-04T08:07:56.607" v="284" actId="207"/>
          <ac:spMkLst>
            <pc:docMk/>
            <pc:sldMk cId="2248755406" sldId="389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33D73B-CDE4-48B9-8E9F-9523F160DBFD}" dt="2020-09-04T08:07:23.105" v="280" actId="207"/>
        <pc:sldMkLst>
          <pc:docMk/>
          <pc:sldMk cId="3156520713" sldId="390"/>
        </pc:sldMkLst>
        <pc:spChg chg="mod">
          <ac:chgData name="老兄 悟見" userId="d3c841b5715e98f1" providerId="LiveId" clId="{0233D73B-CDE4-48B9-8E9F-9523F160DBFD}" dt="2020-09-04T08:07:23.105" v="280" actId="207"/>
          <ac:spMkLst>
            <pc:docMk/>
            <pc:sldMk cId="3156520713" sldId="390"/>
            <ac:spMk id="3" creationId="{EFCDE479-C3AE-2243-BC22-1CDD81792C03}"/>
          </ac:spMkLst>
        </pc:spChg>
      </pc:sldChg>
      <pc:sldChg chg="modSp add del mod">
        <pc:chgData name="老兄 悟見" userId="d3c841b5715e98f1" providerId="LiveId" clId="{0233D73B-CDE4-48B9-8E9F-9523F160DBFD}" dt="2020-09-04T07:54:21.222" v="72" actId="2696"/>
        <pc:sldMkLst>
          <pc:docMk/>
          <pc:sldMk cId="3317376227" sldId="390"/>
        </pc:sldMkLst>
        <pc:spChg chg="mod">
          <ac:chgData name="老兄 悟見" userId="d3c841b5715e98f1" providerId="LiveId" clId="{0233D73B-CDE4-48B9-8E9F-9523F160DBFD}" dt="2020-09-04T07:53:15.612" v="52" actId="20577"/>
          <ac:spMkLst>
            <pc:docMk/>
            <pc:sldMk cId="3317376227" sldId="390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33D73B-CDE4-48B9-8E9F-9523F160DBFD}" dt="2020-09-04T08:12:22.237" v="321" actId="207"/>
        <pc:sldMkLst>
          <pc:docMk/>
          <pc:sldMk cId="270360921" sldId="391"/>
        </pc:sldMkLst>
        <pc:spChg chg="mod">
          <ac:chgData name="老兄 悟見" userId="d3c841b5715e98f1" providerId="LiveId" clId="{0233D73B-CDE4-48B9-8E9F-9523F160DBFD}" dt="2020-09-04T08:12:22.237" v="321" actId="207"/>
          <ac:spMkLst>
            <pc:docMk/>
            <pc:sldMk cId="270360921" sldId="391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33D73B-CDE4-48B9-8E9F-9523F160DBFD}" dt="2020-09-04T08:12:08.738" v="319" actId="207"/>
        <pc:sldMkLst>
          <pc:docMk/>
          <pc:sldMk cId="920258417" sldId="392"/>
        </pc:sldMkLst>
        <pc:spChg chg="mod">
          <ac:chgData name="老兄 悟見" userId="d3c841b5715e98f1" providerId="LiveId" clId="{0233D73B-CDE4-48B9-8E9F-9523F160DBFD}" dt="2020-09-04T08:12:08.738" v="319" actId="207"/>
          <ac:spMkLst>
            <pc:docMk/>
            <pc:sldMk cId="920258417" sldId="392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33D73B-CDE4-48B9-8E9F-9523F160DBFD}" dt="2020-09-04T08:11:22.541" v="313" actId="207"/>
        <pc:sldMkLst>
          <pc:docMk/>
          <pc:sldMk cId="2533309359" sldId="393"/>
        </pc:sldMkLst>
        <pc:spChg chg="mod">
          <ac:chgData name="老兄 悟見" userId="d3c841b5715e98f1" providerId="LiveId" clId="{0233D73B-CDE4-48B9-8E9F-9523F160DBFD}" dt="2020-09-04T08:11:22.541" v="313" actId="207"/>
          <ac:spMkLst>
            <pc:docMk/>
            <pc:sldMk cId="2533309359" sldId="393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33D73B-CDE4-48B9-8E9F-9523F160DBFD}" dt="2020-09-04T08:11:08.129" v="311" actId="207"/>
        <pc:sldMkLst>
          <pc:docMk/>
          <pc:sldMk cId="915911907" sldId="394"/>
        </pc:sldMkLst>
        <pc:spChg chg="mod">
          <ac:chgData name="老兄 悟見" userId="d3c841b5715e98f1" providerId="LiveId" clId="{0233D73B-CDE4-48B9-8E9F-9523F160DBFD}" dt="2020-09-04T08:11:08.129" v="311" actId="207"/>
          <ac:spMkLst>
            <pc:docMk/>
            <pc:sldMk cId="915911907" sldId="394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33D73B-CDE4-48B9-8E9F-9523F160DBFD}" dt="2020-09-04T08:10:36.215" v="305" actId="207"/>
        <pc:sldMkLst>
          <pc:docMk/>
          <pc:sldMk cId="3986950949" sldId="395"/>
        </pc:sldMkLst>
        <pc:spChg chg="mod">
          <ac:chgData name="老兄 悟見" userId="d3c841b5715e98f1" providerId="LiveId" clId="{0233D73B-CDE4-48B9-8E9F-9523F160DBFD}" dt="2020-09-04T08:10:36.215" v="305" actId="207"/>
          <ac:spMkLst>
            <pc:docMk/>
            <pc:sldMk cId="3986950949" sldId="395"/>
            <ac:spMk id="3" creationId="{EFCDE479-C3AE-2243-BC22-1CDD81792C03}"/>
          </ac:spMkLst>
        </pc:spChg>
      </pc:sldChg>
      <pc:sldChg chg="add del">
        <pc:chgData name="老兄 悟見" userId="d3c841b5715e98f1" providerId="LiveId" clId="{0233D73B-CDE4-48B9-8E9F-9523F160DBFD}" dt="2020-09-04T08:07:03.999" v="278" actId="2696"/>
        <pc:sldMkLst>
          <pc:docMk/>
          <pc:sldMk cId="3346626197" sldId="396"/>
        </pc:sldMkLst>
      </pc:sldChg>
      <pc:sldChg chg="add del">
        <pc:chgData name="老兄 悟見" userId="d3c841b5715e98f1" providerId="LiveId" clId="{0233D73B-CDE4-48B9-8E9F-9523F160DBFD}" dt="2020-09-04T08:06:57.423" v="277" actId="2696"/>
        <pc:sldMkLst>
          <pc:docMk/>
          <pc:sldMk cId="3210760615" sldId="397"/>
        </pc:sldMkLst>
      </pc:sldChg>
      <pc:sldChg chg="modSp add mod ord">
        <pc:chgData name="老兄 悟見" userId="d3c841b5715e98f1" providerId="LiveId" clId="{0233D73B-CDE4-48B9-8E9F-9523F160DBFD}" dt="2020-09-04T08:12:33.864" v="322" actId="207"/>
        <pc:sldMkLst>
          <pc:docMk/>
          <pc:sldMk cId="824618245" sldId="398"/>
        </pc:sldMkLst>
        <pc:spChg chg="mod">
          <ac:chgData name="老兄 悟見" userId="d3c841b5715e98f1" providerId="LiveId" clId="{0233D73B-CDE4-48B9-8E9F-9523F160DBFD}" dt="2020-09-04T08:12:33.864" v="322" actId="207"/>
          <ac:spMkLst>
            <pc:docMk/>
            <pc:sldMk cId="824618245" sldId="398"/>
            <ac:spMk id="3" creationId="{EFCDE479-C3AE-2243-BC22-1CDD81792C03}"/>
          </ac:spMkLst>
        </pc:spChg>
      </pc:sldChg>
      <pc:sldChg chg="modSp mod">
        <pc:chgData name="老兄 悟見" userId="d3c841b5715e98f1" providerId="LiveId" clId="{0233D73B-CDE4-48B9-8E9F-9523F160DBFD}" dt="2020-09-04T08:08:10.074" v="286" actId="207"/>
        <pc:sldMkLst>
          <pc:docMk/>
          <pc:sldMk cId="178566499" sldId="399"/>
        </pc:sldMkLst>
        <pc:spChg chg="mod">
          <ac:chgData name="老兄 悟見" userId="d3c841b5715e98f1" providerId="LiveId" clId="{0233D73B-CDE4-48B9-8E9F-9523F160DBFD}" dt="2020-09-04T08:08:10.074" v="286" actId="207"/>
          <ac:spMkLst>
            <pc:docMk/>
            <pc:sldMk cId="178566499" sldId="399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0233D73B-CDE4-48B9-8E9F-9523F160DBFD}" dt="2020-09-04T08:11:48.786" v="316" actId="207"/>
        <pc:sldMkLst>
          <pc:docMk/>
          <pc:sldMk cId="2598676801" sldId="400"/>
        </pc:sldMkLst>
        <pc:spChg chg="mod">
          <ac:chgData name="老兄 悟見" userId="d3c841b5715e98f1" providerId="LiveId" clId="{0233D73B-CDE4-48B9-8E9F-9523F160DBFD}" dt="2020-09-04T08:11:48.786" v="316" actId="207"/>
          <ac:spMkLst>
            <pc:docMk/>
            <pc:sldMk cId="2598676801" sldId="400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2020/9/4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2020/9/4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关公之求道故事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一、关公悟道回天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关公蒙普净禅师点化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民间相传，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关公被当时东吴孙权设计所掳斩首后，英魂不散，飘荡至当阳玉泉山，遇见山中老僧普净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普净见关公心有不甘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，英灵浮荡云中大呼「还我头来」，于是有心借机开导，便向关公点化其中因果。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8755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关公之求道故事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㈢忠</a:t>
            </a:r>
            <a:r>
              <a:rPr lang="en-US" altLang="zh-CN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尽己之心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关公与曹军、孙权对抗时受困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，孙权派诸葛谨前来劝降， 关圣帝君坚持：「玉可碎，而不可改其白；竹可焚，而不可毁其节。」心如铁石，视死如归，坚持忠臣不事二主。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关圣帝君暂居曹营之前，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于屯土山与曹操约三事，表白「忠臣不事二主」，降汉不降曹之意。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2618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关公之求道故事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㈣信：诚实不欺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五十五岁时，东吴孙权拟讨回荆州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（今湖北、湖南），由鲁肃在陆口寨外临江亭上设宴，邀请 关圣帝君赴会，并埋伏刀斧手。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关圣帝君明知危机四伏，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仍然信守诺言，轻装简从如期赴约，即是「单刀赴会」的典故。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86950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关公之求道故事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㈤礼：谨守伦常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四十一岁时，下邳之役为曹操所困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，又与 先主分散，为保护两位皇嫂而暂居曹营。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次日，陪同两位皇嫂随曹军往许昌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，途中安歇于馆驿，曹操欲乱其君臣之礼，故意安排叔嫂三人共处一室。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但关圣帝君立于户外秉烛读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春秋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，自夜达旦，此即是「秉烛达旦」的典故。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15911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关公之求道故事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㈥义：正气凛然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关圣帝君暂居曹营之前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，于屯土山与曹操约三事，表白「忠臣不事二主」，降汉不降曹之意；一旦有兄长消息，不管千里万里必定辞别投奔，以示不忘故主，明来明去之义气。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期间，曹操赠与异锦战袍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 关圣帝君将 先主所赠旧战袍罩于上，以示绝不得新忘旧。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33093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关公之求道故事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㈥义：正气凛然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曹操将吕布的座骑赤兔马相赠，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关圣帝君感激至极，再三拜谢。曹操十分疑惑，过去屡送金帛、美女都不曾言谢，今日何以如此？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关圣帝君答以此马日行千里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，若知兄长下落，一日便可相逢。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986768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关公之求道故事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㈦廉：坚定操守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关圣帝君暂居曹营一段时间之后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，获悉 先主在袁绍军中，随即赶至相府拜辞曹操。曹操爱才，故意屡不见面， 关圣帝君只好修书辞谢，并将所获赠的金银财宝，一一封置库中，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「汉汉寿亭侯」印则悬于堂上大梁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，护送二位皇嫂潇洒离去，此即是「封金挂印」的典故。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曹操叹服：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「不忘故主，明来明去，财色不动其心，爵禄不移其志，真丈夫也！」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0258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关公之求道故事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㈧耻：羞恶勇气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六十岁时，攻打樊城（今湖北襄樊）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，曹仁在敌楼上，见 关圣帝君仅披掩心甲，于是速招五百弓弩手射击。关圣帝君见状，紧急勒马回营，意外中箭翻身落马。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幸得 关圣太子平一阵杀回，始得救父归营。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关圣帝君拔出臂箭时，发现箭头有毒，毒深入骨。名医华佗获悉消息，赶来医治。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3609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关公之求道故事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疗伤时， 关圣帝君耻于胆小怯懦，而勇于承担刮骨之痛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，饮酒下棋谈笑自若，后世钦为神勇。何以如此无惧？源自八德全修所长养之浩然正气！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4618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关公之求道故事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八、关圣帝君劝世文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科学理论将对证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不信你们察分明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日后世界将更新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尽留素食持斋人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一切五荤之食物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齐齐扫尽根不生　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非是为兄哄骗你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科学长篇有证明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杀生害命空妄想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不信请看一日现　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任你身铁口能辩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身若污秽齐扫完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若无应验吾失信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愿受皇母降职权　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天地变迁吾明然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关某虽是武身汉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也曾为众泪不干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652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关公之求道故事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一、关公悟道回天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普净云：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「将军，昔非今是，一切休论，前因后果，早有定数。今将军为吕蒙所害，大呼还我头来，然而昔日颜良、文丑与五关六将之头，又要向谁索取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」关公闻言犹如当头棒喝，大彻大悟向普净叩谢而去。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普净禅师点化关公，关公因此悟道回天。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566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关公之求道故事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二、关公大义参天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即指关公，孔子作春秋、关公读春秋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，三国时代，与刘备张飞义结金兰，匡扶汉室，尽忠职守，忠孝两全，忠心冲日月，义气贯乾坤，可见关圣帝君之浩然正气。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4302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关公之求道故事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三、关公因德而成仙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关帝一生，秉忠肝义胆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，坚心维持汉朝正统，并宏扬先圣人伦道德的原则，以身示范，虽万死不辞，八德全修，乃能精忠万古，由人道的极致入于神道，以至于圣域。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2000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关公之求道故事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四、关公圣德而成仙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千里寻兄曰「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」、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华阳放曹曰「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」、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秉烛达旦曰「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礼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」、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水淹七军曰「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」、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单刀赴会曰「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」。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2931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关公之求道故事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五、关公道成天上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以其平生所蓄之浩然正气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，凝天地纯阳于一身，故虽肉身灭度，而浩气长存，英灵不灭，登大罗天，证菩提果，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成仁义古佛、盖天古佛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，为中天玉皇大帝，作道中法律主，岂不伟哉！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6584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关公之求道故事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六、关公为国了杀业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为国出战，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杀很多人，但因救国救民，功多于过，所以仍能成仙。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但是杀人的业力难逃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，关公最后还是在战场被杀，以了杀业。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4406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关公之求道故事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七、关公之八德具足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 孝：敬顺长辈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十七岁时，娶圣后胡氏，据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三国志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载育二子：长子平、次子兴。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二十岁时，眼见天下多事，乱臣贼子蜂起。因思及已有后嗣，足可奉侍双亲及传宗接代。遂请求双亲准予离乡投身军旅，以匡扶社稷，报效国家。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2551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CN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关公之求道故事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㈡弟</a:t>
            </a:r>
            <a:r>
              <a:rPr lang="en-US" altLang="zh-CN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友爱兄长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二十五岁时，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在涿郡与 刘先主备、张桓侯飞相遇，三人志同道合，于桓侯家后院，花开正盛的桃园义结金兰，留下「桃园结义」的美名。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誓言上报国家、下安百姓；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不求同年同月同日生，但愿同年同月同日死。此后，始终追随 先主，树立了兄宽弟恭的人伦典范。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6951420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3411</TotalTime>
  <Words>1828</Words>
  <Application>Microsoft Office PowerPoint</Application>
  <PresentationFormat>如螢幕大小 (16:9)</PresentationFormat>
  <Paragraphs>78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4" baseType="lpstr">
      <vt:lpstr>標楷體</vt:lpstr>
      <vt:lpstr>Arial</vt:lpstr>
      <vt:lpstr>Calibri</vt:lpstr>
      <vt:lpstr>Franklin Gothic Book</vt:lpstr>
      <vt:lpstr>Wingdings 2</vt:lpstr>
      <vt:lpstr>科技</vt:lpstr>
      <vt:lpstr>关公之求道故事 悟见讲</vt:lpstr>
      <vt:lpstr>关公之求道故事 悟见讲</vt:lpstr>
      <vt:lpstr>关公之求道故事 悟见讲</vt:lpstr>
      <vt:lpstr>关公之求道故事 悟见讲</vt:lpstr>
      <vt:lpstr>关公之求道故事 悟见讲</vt:lpstr>
      <vt:lpstr>关公之求道故事 悟见讲</vt:lpstr>
      <vt:lpstr>关公之求道故事 悟见讲</vt:lpstr>
      <vt:lpstr>关公之求道故事 悟见讲</vt:lpstr>
      <vt:lpstr>关公之求道故事 悟见讲</vt:lpstr>
      <vt:lpstr>关公之求道故事 悟见讲</vt:lpstr>
      <vt:lpstr>关公之求道故事 悟见讲</vt:lpstr>
      <vt:lpstr>关公之求道故事 悟见讲</vt:lpstr>
      <vt:lpstr>关公之求道故事 悟见讲</vt:lpstr>
      <vt:lpstr>关公之求道故事 悟见讲</vt:lpstr>
      <vt:lpstr>关公之求道故事 悟见讲</vt:lpstr>
      <vt:lpstr>关公之求道故事 悟见讲</vt:lpstr>
      <vt:lpstr>关公之求道故事 悟见讲</vt:lpstr>
      <vt:lpstr>关公之求道故事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738</cp:revision>
  <dcterms:created xsi:type="dcterms:W3CDTF">2014-02-15T05:50:45Z</dcterms:created>
  <dcterms:modified xsi:type="dcterms:W3CDTF">2020-09-04T08:12:36Z</dcterms:modified>
  <cp:contentStatus/>
</cp:coreProperties>
</file>