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、觀音化身賣寶鏡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洛陽城內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，一天，觀音菩薩化作村婦的模樣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拿一個錦匣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，內中裝一面青銅寶鏡，在洛陽街頭叫賣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十、遊戲觀音這樣來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這次觀音菩薩的顯化，被稱為</a:t>
            </a:r>
          </a:p>
          <a:p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9034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二、寶鏡要賣一千兩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街上有不少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詢問寶鏡的價格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“我的這面鏡子是稀世珍寶，要賣一千兩銀子，少一文也不賣。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三、寶鏡的妙用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聽菩薩這樣說，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有人就問寶鏡珍貴在哪裡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解釋道：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“這面寶鏡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能照見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人心的善惡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能照出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過去的一切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憑這兩點就值一千兩銀子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1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四、人們不信寶鏡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有一個人不相信，就問：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“這樣的寶物，能否讓我來試一試？”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菩薩說道：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“當然可以，但是藉我的鏡子照一次，要付三文錢。”那個人馬上掏出三文錢遞給菩薩。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菩薩取出寶鏡，告訴他：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“照寶鏡時一定要聚精會神，不能胡思亂想，才能照出真形。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33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五、寶鏡真的有妙用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那個人點點頭，對著鏡子專注的照了起來。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大約一袋煙的功夫，他果真從鏡子中看見了一幅幅畫面，都是自己以前的所作所為。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最後，他看見自己死後墜入畜生道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，來生投胎為一條母狗。看完這一切，這個人非常驚駭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6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六、外人不知寶鏡妙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可是圍觀的那些人卻什麼也沒有看見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。觀音菩薩從他手中取回鏡子，問道：“三文錢照一次這鏡子，值得嗎？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人嚇的面如土色，連聲說：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“值得，值得。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47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七、有三千人試寶鏡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周圍的人聽他這麼一說，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都紛紛要照鏡子。先後共有三千人照了鏡子。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照過之後，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大部分人或面露驚恐之色，或愁眉苦臉，只有一少部分人興高采烈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36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八、觀音變回真相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轉眼天已經黑了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，菩薩對眾人說：“這面寶鏡，只賣一千兩銀子是不貴的。可惜大家都是俗眼，沒有識貨的人啊。”說罷，菩薩將寶鏡放回匣子中，在眾人面前現了法相。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眾人這才明白原來是觀音菩薩來點化眾人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遊戲觀音的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由來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九、觀音廟三面觀音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於是，大家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商議，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剛才他們每個人拿出來的而菩薩沒有拿走的錢，在原地建造了一座寺廟，供奉觀音菩薩像。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只是這尊菩薩像有三面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，正面是菩薩面，左面是大憤怒面，右面是含嗔面，手中則持著一面寶鏡，世人稱之為“三面觀音”或者“遊戲三昧觀音”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63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562</TotalTime>
  <Words>660</Words>
  <Application>Microsoft Office PowerPoint</Application>
  <PresentationFormat>如螢幕大小 (16:9)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遊戲觀音的由來 悟見講</vt:lpstr>
      <vt:lpstr>遊戲觀音的由來 悟見講</vt:lpstr>
      <vt:lpstr>遊戲觀音的由來 悟見講</vt:lpstr>
      <vt:lpstr>遊戲觀音的由來 悟見講</vt:lpstr>
      <vt:lpstr>遊戲觀音的由來 悟見講</vt:lpstr>
      <vt:lpstr>遊戲觀音的由來 悟見講</vt:lpstr>
      <vt:lpstr>遊戲觀音的由來 悟見講</vt:lpstr>
      <vt:lpstr>遊戲觀音的由來 悟見講</vt:lpstr>
      <vt:lpstr>遊戲觀音的由來 悟見講</vt:lpstr>
      <vt:lpstr>遊戲觀音的由來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297</cp:revision>
  <dcterms:created xsi:type="dcterms:W3CDTF">2014-02-15T05:50:45Z</dcterms:created>
  <dcterms:modified xsi:type="dcterms:W3CDTF">2018-08-15T09:31:52Z</dcterms:modified>
  <cp:contentStatus/>
</cp:coreProperties>
</file>