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1" r:id="rId2"/>
    <p:sldId id="261" r:id="rId3"/>
    <p:sldId id="270" r:id="rId4"/>
    <p:sldId id="258" r:id="rId5"/>
    <p:sldId id="269" r:id="rId6"/>
    <p:sldId id="268" r:id="rId7"/>
    <p:sldId id="267" r:id="rId8"/>
    <p:sldId id="266" r:id="rId9"/>
    <p:sldId id="265" r:id="rId10"/>
    <p:sldId id="264" r:id="rId11"/>
    <p:sldId id="263" r:id="rId12"/>
    <p:sldId id="262" r:id="rId13"/>
    <p:sldId id="259" r:id="rId14"/>
    <p:sldId id="260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2016/7/25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2016/7/25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濟公佛遊戲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三昧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67494"/>
            <a:ext cx="3147816" cy="4533136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7823"/>
            <a:ext cx="3456384" cy="4900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70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濟公佛遊戲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三昧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、濟公一片赤子心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濟癲則是只本一片赤子之心，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吾人無我，無罣無礙，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要笑則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笑，要哭則哭，想醉就醉，想睡就睡，一本天然率性而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較天下之聰明人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，心機多端，牽罣無限，整日心中忙東忙西，碌碌不休，只為私利者，實有天壤之別也。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30418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濟公佛遊戲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三昧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十、逍遙自在活菩薩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世人相信否？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似我於癲者，反能逍遙自在；自作聰明之人，反墮苦海。是以無雖愚，實不愚；彼等雖智，實不智也。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因此吾言：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吾雖癲實不瘋也；反之，世上爭奪不休，散亂精神之人，雖是不癲，實以瘋矣！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55170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濟公佛遊戲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三昧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</a:t>
            </a: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、掃地掃地掃心地</a:t>
            </a:r>
            <a:endParaRPr lang="en-US" altLang="zh-TW" sz="34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哈哈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！老衲這支掃帚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與人間的掃帚不同，人間的掃帚是掃除地上的骯髒，我這支掃帚是專掃人心的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骯髒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可是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世人只知掃除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地上的骯髒，而不知掃除心靈的骯髒，不是甚為可惜嗎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老衲希望世人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在拿起掃帚掃地的時候，也應同時反問自己</a:t>
            </a:r>
            <a:r>
              <a:rPr lang="en-US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----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地上掃得很乾淨，心地是否也掃除乾淨了。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36178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濟公佛遊戲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三昧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、看破世間來修道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每次來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都瘋瘋癲癲，老師穿什麼破衫、破鞋、破帽，這「破」字是什意思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看破</a:t>
            </a:r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人世間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，一切的虛花假景，老師打赤腳，就是腳踏實地的意思。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52499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濟公佛遊戲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三昧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5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十三、要學濟公精神</a:t>
            </a:r>
            <a:endParaRPr lang="en-US" altLang="zh-TW" sz="35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濟公活佛</a:t>
            </a:r>
            <a:r>
              <a:rPr lang="en-US" altLang="zh-TW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不是為師自己叫的，是世間人稱為師為濟公活佛，這個</a:t>
            </a:r>
            <a:r>
              <a:rPr lang="en-US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en-US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是什麼意思？是一心都是公心，全部為眾生，所以人家才稱他為活佛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靈山一脈，萬教歸宗，心可做佛，離此公心，無佛可做，知修大道，勤行德業，則萬家生佛，「濟公活佛」自然臨之，故云：「濟公可成活佛」。希天下眾生學習我的精神，切勿分別彼此，自誤前途。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5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51440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濟公佛遊戲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三昧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一、何謂遊戲三昧？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三昧：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就是佛的境界。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修行到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最高境界時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，就進入遊戲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快快樂樂地生活在世間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，如同遊戲一般，無拘無束，悠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自在。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在遊戲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能悲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眾生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救渡眾生，讓眾生離苦得樂，這種修行功夫，就是遊戲三昧。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就是修「遊戲三昧」而成佛的。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39589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濟公佛遊戲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三昧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5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二、認識濟公活佛</a:t>
            </a:r>
            <a:endParaRPr lang="en-US" altLang="zh-TW" sz="35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現在到處是濟公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，哪一個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才是真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後天廟</a:t>
            </a:r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、神壇的濟公不是真濟公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：他們只是代理「濟公活佛」神職的氣天神，沒有資格傳道。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拜明師</a:t>
            </a:r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求道，一定要拜理天的濟公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活佛為師，那才是天命明師。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我們要濟世救人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，我們要渡化世界上的眾生，唯有用無私的心才可以，因為無私的心是不死的，是活生生的天心，所以這是</a:t>
            </a:r>
            <a:r>
              <a:rPr lang="en-US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濟公活佛</a:t>
            </a:r>
            <a:r>
              <a:rPr lang="en-US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這四個字串起來的意思。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70782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濟公佛遊戲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三昧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、濟公是不食肉的</a:t>
            </a:r>
            <a:endParaRPr lang="en-US" altLang="zh-TW" sz="39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zh-TW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手中輕搖著蒲扇</a:t>
            </a:r>
            <a:r>
              <a:rPr lang="zh-TW" altLang="zh-TW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，美酒一壺，口中栽灌，一副行腳羅漢模樣，世人幾個能學我這般自在</a:t>
            </a:r>
            <a:r>
              <a:rPr lang="zh-TW" altLang="zh-TW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美酒</a:t>
            </a:r>
            <a:r>
              <a:rPr lang="zh-TW" altLang="zh-TW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無味，</a:t>
            </a:r>
            <a:r>
              <a:rPr lang="zh-TW" altLang="zh-TW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扇風不涼，到底在變什麼把戲？有人曰：「我愛食狗肉、好飲酒，瘋瘋癲癲。」以為我不正經，其實他們看錯了</a:t>
            </a:r>
            <a:r>
              <a:rPr lang="zh-TW" altLang="zh-TW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</a:t>
            </a:r>
            <a:r>
              <a:rPr lang="zh-TW" altLang="zh-TW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有食肉和尚</a:t>
            </a:r>
            <a:r>
              <a:rPr lang="zh-TW" altLang="zh-TW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，天上絕無飲酒羅漢。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濟公佛遊戲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三昧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不忍佛門慧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命斷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憶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昔時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，我在天上觀看出家修行者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，口吃清齋，心懷鬼胎，少有善知識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開悟佛法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，都是混飯來吃，我不忍佛門慧命懸絲欲斷，故投胎下凡，化名「修緣」普渡群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瘋賣傻，遊戲人間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，專門與那些和尚「作怪」，逆法度真人。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96331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濟公佛遊戲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三昧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、濟公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身癲心不癲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濟公活佛說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一些淺智薄慧者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，以為我這野癲僧是佛門魔鬼，那知我身癲心不癲，我念的是「真正經」，不比他們念的是「假正經」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其實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那些假慈假悲者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，才是騙吃騙喝，以求供養維生，我濟癲一到，便打破他們的飯碗，故當時僧人氣我、罵我、恨我。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22236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濟公佛遊戲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三昧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身藏三昧真道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濟公活佛說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至如今，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佛門尚對我存有偏見，以為我是個「不淨和尚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我乃羅漢化生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，日光之體，身藏三昧真道，故在口中幻化一下，只到喉中三寸有滋味，骨腸空空如也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藉以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諷刺僧侶同修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而已，這叫著「白吃白喝沒味道」。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82106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濟公佛遊戲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三昧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、萬家生佛化眾生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濟公活佛說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逢我，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個個笑哈哈，我就是如意佛、歡喜佛、濟公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哈哈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！世人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「活佛」不拜，卻拜「死佛」，可憐！可憐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逢末法，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我又耍了一招，不到佛寺，卻到俗家，真想使世人建立佛化家庭，萬家生佛。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04447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濟公佛遊戲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三昧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道濟雖癲而不瘋</a:t>
            </a:r>
            <a:endParaRPr lang="en-US" altLang="zh-TW" sz="34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濟公活佛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哈哈！世人常笑我</a:t>
            </a:r>
            <a:r>
              <a:rPr lang="zh-TW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癲癲瘋瘋，其實吾道濟雖癲而不</a:t>
            </a:r>
            <a:r>
              <a:rPr lang="zh-TW" altLang="zh-TW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瘋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</a:t>
            </a:r>
            <a:r>
              <a:rPr lang="zh-TW" altLang="zh-TW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釋其理如下</a:t>
            </a:r>
            <a:r>
              <a:rPr lang="zh-TW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：所謂：「瘋癲」者，乃是精神失常，言行毫無倫次，形同白痴之人</a:t>
            </a:r>
            <a:r>
              <a:rPr lang="zh-TW" altLang="zh-TW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</a:t>
            </a:r>
            <a:r>
              <a:rPr lang="zh-TW" altLang="zh-TW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佛雖是表面看來瘋癲</a:t>
            </a:r>
            <a:r>
              <a:rPr lang="zh-TW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，但我心中一片真空，一切言行皆出於自然，而且言語可以勸世人向善，行動則是度眾生回岸，與前者所言大不同也。有言「大智若愚」。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0963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475</TotalTime>
  <Words>1310</Words>
  <Application>Microsoft Office PowerPoint</Application>
  <PresentationFormat>如螢幕大小 (16:9)</PresentationFormat>
  <Paragraphs>254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1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濟公佛遊戲三昧 悟見講                  </vt:lpstr>
      <vt:lpstr>濟公佛遊戲三昧 悟見講                  </vt:lpstr>
      <vt:lpstr>濟公佛遊戲三昧 悟見講                  </vt:lpstr>
      <vt:lpstr>濟公佛遊戲三昧 悟見講                  </vt:lpstr>
      <vt:lpstr>濟公佛遊戲三昧 悟見講                  </vt:lpstr>
      <vt:lpstr>濟公佛遊戲三昧 悟見講                  </vt:lpstr>
      <vt:lpstr>濟公佛遊戲三昧 悟見講                  </vt:lpstr>
      <vt:lpstr>濟公佛遊戲三昧 悟見講                  </vt:lpstr>
      <vt:lpstr>濟公佛遊戲三昧 悟見講                  </vt:lpstr>
      <vt:lpstr>濟公佛遊戲三昧 悟見講                  </vt:lpstr>
      <vt:lpstr>濟公佛遊戲三昧 悟見講                  </vt:lpstr>
      <vt:lpstr>濟公佛遊戲三昧 悟見講                  </vt:lpstr>
      <vt:lpstr>濟公佛遊戲三昧 悟見講                  </vt:lpstr>
      <vt:lpstr>濟公佛遊戲三昧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144</cp:revision>
  <dcterms:created xsi:type="dcterms:W3CDTF">2014-02-15T05:50:45Z</dcterms:created>
  <dcterms:modified xsi:type="dcterms:W3CDTF">2016-07-25T06:57:37Z</dcterms:modified>
</cp:coreProperties>
</file>