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96" r:id="rId2"/>
    <p:sldId id="297" r:id="rId3"/>
    <p:sldId id="307" r:id="rId4"/>
    <p:sldId id="30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觀音佛十二大願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：廣發弘誓願：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廣發弘誓大願心，度盡眾生消煩惱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第二：常居南海願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：泛海救迷度有情，善念南海觀世音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第三：尋聲救苦願 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為人諸病臥高床，誠念大士得安康。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觀音佛十二大願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：能除危險願：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千處祈求千處應，苦海常作度人舟。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第五：甘露灑心願：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觀音慈把甘露灑，煩惱於是化成蓮。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第六：常行平等願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：彌陀加持常有念，隨似觀音平等心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15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觀音佛十二大願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第七：誓滅三塗願：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觀音菩薩救苦聲，願度三塗除諸障。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第八：枷鎖解脫願：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志心持念觀自在，枷鎖苦痛得解脫。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第九：度盡眾生願：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有情眾生誓願度，曠劫精勤慈悲海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801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觀音佛十二大願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第十：接引西方願：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虛空之中引淨土，至心誠念觀世音。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第十一：彌陀受記願：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觀音精勤宏願力，彌陀受記下世佛。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第十二：果修十二願：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十二大願弘誓深，有情共證無上道。</a:t>
            </a:r>
          </a:p>
        </p:txBody>
      </p:sp>
    </p:spTree>
    <p:extLst>
      <p:ext uri="{BB962C8B-B14F-4D97-AF65-F5344CB8AC3E}">
        <p14:creationId xmlns:p14="http://schemas.microsoft.com/office/powerpoint/2010/main" val="140922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565</TotalTime>
  <Words>261</Words>
  <Application>Microsoft Office PowerPoint</Application>
  <PresentationFormat>如螢幕大小 (16:9)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觀音佛十二大願 悟見講</vt:lpstr>
      <vt:lpstr>觀音佛十二大願 悟見講</vt:lpstr>
      <vt:lpstr>觀音佛十二大願 悟見講</vt:lpstr>
      <vt:lpstr>觀音佛十二大願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290</cp:revision>
  <dcterms:created xsi:type="dcterms:W3CDTF">2014-02-15T05:50:45Z</dcterms:created>
  <dcterms:modified xsi:type="dcterms:W3CDTF">2018-06-29T06:29:33Z</dcterms:modified>
  <cp:contentStatus/>
</cp:coreProperties>
</file>