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modSld">
      <pc:chgData name="老兄 悟見" userId="d3c841b5715e98f1" providerId="LiveId" clId="{D9E73198-6FE9-424B-A940-70CE2F52EEB3}" dt="2022-03-05T01:05:13.788" v="42"/>
      <pc:docMkLst>
        <pc:docMk/>
      </pc:docMkLst>
      <pc:sldChg chg="modSp">
        <pc:chgData name="老兄 悟見" userId="d3c841b5715e98f1" providerId="LiveId" clId="{D9E73198-6FE9-424B-A940-70CE2F52EEB3}" dt="2022-03-05T01:03:35.700" v="30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3-05T00:44:30.931" v="7" actId="20577"/>
          <ac:spMkLst>
            <pc:docMk/>
            <pc:sldMk cId="2498647851" sldId="300"/>
            <ac:spMk id="4" creationId="{00000000-0000-0000-0000-000000000000}"/>
          </ac:spMkLst>
        </pc:spChg>
        <pc:spChg chg="mod">
          <ac:chgData name="老兄 悟見" userId="d3c841b5715e98f1" providerId="LiveId" clId="{D9E73198-6FE9-424B-A940-70CE2F52EEB3}" dt="2022-03-05T01:03:35.700" v="30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5T01:04:08.468" v="34"/>
        <pc:sldMkLst>
          <pc:docMk/>
          <pc:sldMk cId="1978877355" sldId="301"/>
        </pc:sldMkLst>
        <pc:spChg chg="mod">
          <ac:chgData name="老兄 悟見" userId="d3c841b5715e98f1" providerId="LiveId" clId="{D9E73198-6FE9-424B-A940-70CE2F52EEB3}" dt="2022-03-05T01:04:08.468" v="34"/>
          <ac:spMkLst>
            <pc:docMk/>
            <pc:sldMk cId="1978877355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5T01:04:44.643" v="38"/>
        <pc:sldMkLst>
          <pc:docMk/>
          <pc:sldMk cId="2620271862" sldId="302"/>
        </pc:sldMkLst>
        <pc:spChg chg="mod">
          <ac:chgData name="老兄 悟見" userId="d3c841b5715e98f1" providerId="LiveId" clId="{D9E73198-6FE9-424B-A940-70CE2F52EEB3}" dt="2022-03-05T01:04:44.643" v="38"/>
          <ac:spMkLst>
            <pc:docMk/>
            <pc:sldMk cId="2620271862" sldId="302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5T01:05:13.788" v="42"/>
        <pc:sldMkLst>
          <pc:docMk/>
          <pc:sldMk cId="3773114670" sldId="303"/>
        </pc:sldMkLst>
        <pc:spChg chg="mod">
          <ac:chgData name="老兄 悟見" userId="d3c841b5715e98f1" providerId="LiveId" clId="{D9E73198-6FE9-424B-A940-70CE2F52EEB3}" dt="2022-03-05T01:05:13.788" v="42"/>
          <ac:spMkLst>
            <pc:docMk/>
            <pc:sldMk cId="3773114670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45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592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28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觀音為何會成佛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一、因為修行而成佛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菩薩我，也曾是人世間的人呀！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為什麼今天，我可以藉著這個身體來跟你們結結緣，說說話呢？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因為，我知道人世間很苦！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我知道輪迴的苦，我知道生命有盡頭的一天，榮華富貴有享完的一天。我帶不走我的親人，帶不走我的財寶，所以就開始修行，跳出輪迴，不再為生、老、病、死所苦。</a:t>
            </a: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觀音為何會成佛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二、要成佛取決在心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苦海無邊，回頭是岸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，升降只在一念善惡之間，要用智慧來判斷，來修心養性，真修實懺、實心修煉。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要成聖、成賢，要成佛、成仙，都取決在一顆聖賢的心。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887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觀音為何會成佛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三、成佛要明師一指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修行，就是這樣，剛開始老師指點了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，你們的心仍會迷迷糊糊的，但是，你的心靜下來，這個理路就清楚了，心清楚了，心明了，你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的心燈就亮了，黑暗就沒了，必能無憂、無煩惱。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027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觀音為何會成佛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四、成佛要照亮心燈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人要先照亮自己的心燈，才能引發别人的心燈。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以歡喜心做事，即使忙碌，也不會感到辛苦，反而覺得甘甜。眾生為什麽痛苦？因為看的全是别人的錯；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菩薩為什麼快樂？因為菩薩解眾生的痛苦。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31146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2957</TotalTime>
  <Words>343</Words>
  <Application>Microsoft Office PowerPoint</Application>
  <PresentationFormat>如螢幕大小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觀音為何會成佛 悟見講</vt:lpstr>
      <vt:lpstr>觀音為何會成佛 悟見講</vt:lpstr>
      <vt:lpstr>觀音為何會成佛 悟見講</vt:lpstr>
      <vt:lpstr>觀音為何會成佛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2022-03-05T01:05:16Z</dcterms:modified>
  <cp:contentStatus/>
</cp:coreProperties>
</file>