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334" r:id="rId2"/>
    <p:sldId id="343" r:id="rId3"/>
    <p:sldId id="335" r:id="rId4"/>
    <p:sldId id="342" r:id="rId5"/>
    <p:sldId id="341" r:id="rId6"/>
    <p:sldId id="340" r:id="rId7"/>
    <p:sldId id="339" r:id="rId8"/>
    <p:sldId id="338" r:id="rId9"/>
    <p:sldId id="336" r:id="rId10"/>
    <p:sldId id="337" r:id="rId11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89" d="100"/>
          <a:sy n="89" d="100"/>
        </p:scale>
        <p:origin x="660" y="1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2020/11/4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一、觀音佛三個生日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㈠第一個生日 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（農曆二月十九）出生日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二月十九日，是观音菩萨出娘胎的生日，是妙莊王的第三位女兒，叫妙善公主。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㈡第二個生日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（農曆九月十九）出家日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㈢第三個生日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（農曆六月十九）成道日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觀音菩薩修到覺行圓滿，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回天成道的日子，永遠成仙做佛。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8486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九、悟見勸衆早求道</a:t>
            </a:r>
          </a:p>
          <a:p>
            <a:pPr algn="l"/>
            <a:endParaRPr lang="en-US" altLang="zh-TW" sz="3600" b="0" i="0" dirty="0">
              <a:solidFill>
                <a:srgbClr val="FFC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八仙呂仙祖説</a:t>
            </a:r>
          </a:p>
          <a:p>
            <a:pPr algn="l"/>
            <a:endParaRPr lang="en-US" altLang="zh-TW" sz="3600" b="0" i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謂老來方学道   孤魂多是少年人   今生不向此身渡   更待何時渡此身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9385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 fontScale="92500"/>
          </a:bodyPr>
          <a:lstStyle/>
          <a:p>
            <a:pPr algn="l"/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修行故事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這一天，是觀音菩薩出家的日子。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妙善自幼出家修行，父王不允准她去，她便偷跑遁去。妙善所在的廟裡有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500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個和尚和尼姑，妙莊王一氣之下，一把火把焚燒了這廟院，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500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和尚和尼姑都被燒死在裡面。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在廟內修行的妙善也被燒傷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，幸被一隻白虎馱走獲救，歷經千辛萬苦來到香山這個地方繼續信佛修行。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2912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二、觀音久遠已成佛</a:t>
            </a:r>
          </a:p>
          <a:p>
            <a:pPr algn="l"/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大悲心陀罗尼经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言：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“善男子此观世音菩萨，不可思议威神之力，已于过去无量劫中，已作佛竟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，号正法明如来。也就是说观音菩萨早已成佛，只是为了救度普度众生，倒驾慈航作菩萨。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871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三、佛化菩薩救从生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「正法明如來」，為了幫助眾生脫離苦海，帶果行因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，倒駕慈航，成為了觀世音菩薩，一方面化身千百億，度於一切國土六道，他無剎不現身。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3981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四、佛詩讚嘆覌音佛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詩日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觀音菩薩妙難酬   清凈莊嚴累劫修   浩浩紅蓮安足下   彎彎秋月鎖眉頭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瓶中甘露常遍灑    手裡楊枝不計秋   千處祈求千處應   苦海常作度人舟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9893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 fontScale="850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五、觀音求道之大愿</a:t>
            </a:r>
          </a:p>
          <a:p>
            <a:pPr algn="l"/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悲華經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記載：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因為其在寶藏佛前發願：「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願我行菩薩道時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，若有眾生遭受種種苦惱恐怖，退失追求正法的信念和力量，墮落到沒有光明的大黑暗處，身心不安憂愁孤獨貧窮困苦，沒有人可去請求保護，沒有依靠也沒有屋舍。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如果他能夠憶念我，稱念我的名號，那求救的音聲被我天耳所聞，被我天眼所見，如是一切苦難眾生，若我不能為其免除如此種種痛苦煩惱，則終不成就阿耨多羅三藐三菩提佛果。」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7292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六、觀音拜寶藏求道</a:t>
            </a:r>
          </a:p>
          <a:p>
            <a:pPr algn="l"/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悲華經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記載：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寶藏佛即為祂授記：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「善男子！汝觀人天及三惡道一切眾生，發大悲心。欲斷眾生諸煩惱故，欲令眾生住安樂故，善男子！我當字汝為觀世音。」此說菩薩因地具大悲心，普令眾生離苦得樂，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因此寶藏佛為其命名觀世音。</a:t>
            </a:r>
            <a:endParaRPr lang="en-US" altLang="zh-TW" sz="3600" b="0" i="0" dirty="0">
              <a:solidFill>
                <a:srgbClr val="FFC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以上也是「觀世音菩薩的由來」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1090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七、有三個生日成仙佛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㈠第一個生日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：媽媽生我們身体的日子。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㈡第二個生日：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求天道，拜天命明師濟公活佛，點開玄関的日子，即是「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求道日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」，這是我們的第二個生日。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㈢第三個生日：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成道日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求道后，学道、修道、辦道 ，行功立德，持齋吃素，廣渡有緣衆生，功果圓滿，回理天成仙做佛的日子，是第三个生日。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5834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觀音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三個生日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悟见讲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967" y="195486"/>
            <a:ext cx="8019442" cy="4797710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八、凡夫只有二日子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㈠生日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：出生的日子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㈡忌日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：死的日子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凡夫永在生死輪迴中，浩劫來時將會被打成殘靈，永不超生。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630917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2884</TotalTime>
  <Words>878</Words>
  <Application>Microsoft Office PowerPoint</Application>
  <PresentationFormat>如螢幕大小 (16:9)</PresentationFormat>
  <Paragraphs>49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標楷體</vt:lpstr>
      <vt:lpstr>Arial</vt:lpstr>
      <vt:lpstr>Calibri</vt:lpstr>
      <vt:lpstr>Franklin Gothic Book</vt:lpstr>
      <vt:lpstr>Wingdings 2</vt:lpstr>
      <vt:lpstr>科技</vt:lpstr>
      <vt:lpstr>觀音佛三個生日 悟见讲</vt:lpstr>
      <vt:lpstr>觀音佛三個生日 悟见讲</vt:lpstr>
      <vt:lpstr>觀音佛三個生日 悟见讲</vt:lpstr>
      <vt:lpstr>觀音佛三個生日 悟见讲</vt:lpstr>
      <vt:lpstr>觀音佛三個生日 悟见讲</vt:lpstr>
      <vt:lpstr>觀音佛三個生日 悟见讲</vt:lpstr>
      <vt:lpstr>觀音佛三個生日 悟见讲</vt:lpstr>
      <vt:lpstr>觀音佛三個生日 悟见讲</vt:lpstr>
      <vt:lpstr>觀音佛三個生日 悟见讲</vt:lpstr>
      <vt:lpstr>觀音佛三個生日 悟见讲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656</cp:revision>
  <dcterms:created xsi:type="dcterms:W3CDTF">2014-02-15T05:50:45Z</dcterms:created>
  <dcterms:modified xsi:type="dcterms:W3CDTF">2020-11-04T12:09:33Z</dcterms:modified>
  <cp:contentStatus/>
</cp:coreProperties>
</file>