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8" r:id="rId2"/>
    <p:sldId id="296" r:id="rId3"/>
    <p:sldId id="309" r:id="rId4"/>
    <p:sldId id="307" r:id="rId5"/>
    <p:sldId id="308" r:id="rId6"/>
    <p:sldId id="306" r:id="rId7"/>
    <p:sldId id="305" r:id="rId8"/>
    <p:sldId id="304" r:id="rId9"/>
    <p:sldId id="302" r:id="rId10"/>
    <p:sldId id="301" r:id="rId11"/>
    <p:sldId id="299" r:id="rId12"/>
    <p:sldId id="30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一、路祖師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的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生平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路中一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祖師</a:t>
            </a:r>
            <a:r>
              <a:rPr lang="zh-TW" altLang="en-US" dirty="0" smtClean="0">
                <a:ea typeface="全真細隸書" panose="02010609000101010101" pitchFamily="49" charset="-120"/>
              </a:rPr>
              <a:t>為</a:t>
            </a:r>
            <a:r>
              <a:rPr lang="zh-TW" altLang="en-US" dirty="0">
                <a:ea typeface="全真細隸書" panose="02010609000101010101" pitchFamily="49" charset="-120"/>
              </a:rPr>
              <a:t>後東方第十七代祖師</a:t>
            </a:r>
            <a:r>
              <a:rPr lang="zh-TW" altLang="en-US" dirty="0" smtClean="0">
                <a:ea typeface="全真細隸書" panose="02010609000101010101" pitchFamily="49" charset="-120"/>
              </a:rPr>
              <a:t>，是彌勒</a:t>
            </a:r>
            <a:r>
              <a:rPr lang="zh-TW" altLang="en-US" dirty="0">
                <a:ea typeface="全真細隸書" panose="02010609000101010101" pitchFamily="49" charset="-120"/>
              </a:rPr>
              <a:t>古佛化身，生</a:t>
            </a:r>
            <a:r>
              <a:rPr lang="zh-TW" altLang="en-US" dirty="0" smtClean="0">
                <a:ea typeface="全真細隸書" panose="02010609000101010101" pitchFamily="49" charset="-120"/>
              </a:rPr>
              <a:t>於清</a:t>
            </a:r>
            <a:r>
              <a:rPr lang="zh-TW" altLang="en-US" dirty="0">
                <a:ea typeface="全真細隸書" panose="02010609000101010101" pitchFamily="49" charset="-120"/>
              </a:rPr>
              <a:t>道光二十八年四月二十四日，自號無線痴</a:t>
            </a:r>
            <a:r>
              <a:rPr lang="zh-TW" altLang="en-US" dirty="0" smtClean="0">
                <a:ea typeface="全真細隸書" panose="02010609000101010101" pitchFamily="49" charset="-120"/>
              </a:rPr>
              <a:t>人。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幼年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喪父母</a:t>
            </a:r>
            <a:r>
              <a:rPr lang="zh-TW" altLang="en-US" dirty="0">
                <a:ea typeface="全真細隸書" panose="02010609000101010101" pitchFamily="49" charset="-120"/>
              </a:rPr>
              <a:t>，只有胞妹一</a:t>
            </a:r>
            <a:r>
              <a:rPr lang="zh-TW" altLang="en-US" dirty="0" smtClean="0">
                <a:ea typeface="全真細隸書" panose="02010609000101010101" pitchFamily="49" charset="-120"/>
              </a:rPr>
              <a:t>人，生活困苦。於清</a:t>
            </a:r>
            <a:r>
              <a:rPr lang="zh-TW" altLang="en-US" dirty="0">
                <a:ea typeface="全真細隸書" panose="02010609000101010101" pitchFamily="49" charset="-120"/>
              </a:rPr>
              <a:t>光緒三十一年三月十五日奉天命掌白陽天</a:t>
            </a:r>
            <a:r>
              <a:rPr lang="zh-TW" altLang="en-US" dirty="0" smtClean="0">
                <a:ea typeface="全真細隸書" panose="02010609000101010101" pitchFamily="49" charset="-120"/>
              </a:rPr>
              <a:t>盤。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於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民國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十四年二月初二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歸空</a:t>
            </a:r>
            <a:r>
              <a:rPr lang="zh-TW" altLang="en-US" dirty="0">
                <a:ea typeface="全真細隸書" panose="02010609000101010101" pitchFamily="49" charset="-120"/>
              </a:rPr>
              <a:t>，享年七十六</a:t>
            </a:r>
            <a:r>
              <a:rPr lang="zh-TW" altLang="en-US" dirty="0" smtClean="0">
                <a:ea typeface="全真細隸書" panose="02010609000101010101" pitchFamily="49" charset="-120"/>
              </a:rPr>
              <a:t>歲娶。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483518"/>
            <a:ext cx="267329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8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於是請示劉祖云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弟子</a:t>
            </a:r>
            <a:r>
              <a:rPr lang="zh-TW" altLang="en-US" dirty="0">
                <a:ea typeface="全真細隸書" panose="02010609000101010101" pitchFamily="49" charset="-120"/>
              </a:rPr>
              <a:t>無家可歸，請老母指示可以嗎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劉祖云</a:t>
            </a:r>
            <a:r>
              <a:rPr lang="zh-TW" altLang="en-US" dirty="0" smtClean="0">
                <a:ea typeface="全真細隸書" panose="02010609000101010101" pitchFamily="49" charset="-120"/>
              </a:rPr>
              <a:t>：可以。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遂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開壇請老母到壇云</a:t>
            </a:r>
            <a:r>
              <a:rPr lang="zh-TW" altLang="en-US" dirty="0" smtClean="0">
                <a:ea typeface="全真細隸書" panose="02010609000101010101" pitchFamily="49" charset="-120"/>
              </a:rPr>
              <a:t>：今</a:t>
            </a:r>
            <a:r>
              <a:rPr lang="zh-TW" altLang="en-US" dirty="0">
                <a:ea typeface="全真細隸書" panose="02010609000101010101" pitchFamily="49" charset="-120"/>
              </a:rPr>
              <a:t>三期末劫，大開普渡，一條路乾連滿山河大地，趁清水駕法船東魯立</a:t>
            </a:r>
            <a:r>
              <a:rPr lang="zh-TW" altLang="en-US" dirty="0" smtClean="0">
                <a:ea typeface="全真細隸書" panose="02010609000101010101" pitchFamily="49" charset="-120"/>
              </a:rPr>
              <a:t>基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路祖又問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孩兒</a:t>
            </a:r>
            <a:r>
              <a:rPr lang="zh-TW" altLang="en-US" dirty="0">
                <a:ea typeface="全真細隸書" panose="02010609000101010101" pitchFamily="49" charset="-120"/>
              </a:rPr>
              <a:t>往那裏去呢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老母又云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觀音</a:t>
            </a:r>
            <a:r>
              <a:rPr lang="zh-TW" altLang="en-US" dirty="0">
                <a:ea typeface="全真細隸書" panose="02010609000101010101" pitchFamily="49" charset="-120"/>
              </a:rPr>
              <a:t>庵內把身存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於是就起身下山，也不知往何處走，心想觀音庵乃是尼姑修道所在，我一男人怎麼可以安身呢？又想起山東濟寧家鄉，還有一位老妹妹，先前去投靠再說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9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不久趕到濟寧家鄉</a:t>
            </a:r>
            <a:r>
              <a:rPr lang="zh-TW" altLang="en-US" sz="3200" dirty="0">
                <a:ea typeface="全真細隸書" panose="02010609000101010101" pitchFamily="49" charset="-120"/>
              </a:rPr>
              <a:t>，尋問老妹妹的住家所在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，相見</a:t>
            </a:r>
            <a:r>
              <a:rPr lang="zh-TW" altLang="en-US" sz="3200" dirty="0">
                <a:ea typeface="全真細隸書" panose="02010609000101010101" pitchFamily="49" charset="-120"/>
              </a:rPr>
              <a:t>之下，這位老妹妹不承認有哥哥，因為多年不見以為哥哥當兵甚久，又無音信，可能早已死了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！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今天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忽然見面，所以不能相識。</a:t>
            </a:r>
            <a:r>
              <a:rPr lang="zh-TW" altLang="en-US" sz="3200" dirty="0">
                <a:ea typeface="全真細隸書" panose="02010609000101010101" pitchFamily="49" charset="-120"/>
              </a:rPr>
              <a:t>後來路祖敘說：幼時咱家窮困，兄妹在莊前撿菜葉等等情形，離別之情，老妹妹這才相認收留住下</a:t>
            </a:r>
            <a:r>
              <a:rPr lang="zh-TW" altLang="en-US" sz="3200" dirty="0">
                <a:latin typeface="+mj-ea"/>
                <a:ea typeface="+mj-ea"/>
              </a:rPr>
              <a:t>（</a:t>
            </a:r>
            <a:r>
              <a:rPr lang="zh-TW" altLang="en-US" sz="3200" dirty="0">
                <a:ea typeface="全真細隸書" panose="02010609000101010101" pitchFamily="49" charset="-120"/>
              </a:rPr>
              <a:t>這時老妹妹已出嫁多年，生二子，妹夫姓陳，生性愚憨，家境也不甚好。</a:t>
            </a:r>
            <a:r>
              <a:rPr lang="zh-TW" altLang="en-US" sz="3200" dirty="0">
                <a:latin typeface="+mj-ea"/>
                <a:ea typeface="+mj-ea"/>
              </a:rPr>
              <a:t>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43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兄妹暢談修道辦道，普渡眾生之事</a:t>
            </a:r>
            <a:r>
              <a:rPr lang="zh-TW" altLang="en-US" sz="3600" dirty="0">
                <a:ea typeface="全真細隸書" panose="02010609000101010101" pitchFamily="49" charset="-120"/>
              </a:rPr>
              <a:t>，闡揚大道，開設佛堂，從此大道慢慢普展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後來</a:t>
            </a:r>
            <a:r>
              <a:rPr lang="zh-TW" altLang="en-US" sz="3600" dirty="0">
                <a:ea typeface="全真細隸書" panose="02010609000101010101" pitchFamily="49" charset="-120"/>
              </a:rPr>
              <a:t>老妹妹二子，均領命辦道：稱陳大老師，陳二老師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路</a:t>
            </a:r>
            <a:r>
              <a:rPr lang="zh-TW" altLang="en-US" sz="3600" dirty="0">
                <a:ea typeface="全真細隸書" panose="02010609000101010101" pitchFamily="49" charset="-120"/>
              </a:rPr>
              <a:t>祖至民國十四年歸空時，弟子約有數千人，大領袖有八位，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吾們師尊最小，後學也最少。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63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二、老祖師求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</a:t>
            </a:r>
            <a:endParaRPr lang="zh-TW" altLang="en-US" sz="39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老母拖夢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云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你</a:t>
            </a:r>
            <a:r>
              <a:rPr lang="zh-TW" altLang="en-US" sz="3200" dirty="0">
                <a:ea typeface="全真細隸書" panose="02010609000101010101" pitchFamily="49" charset="-120"/>
              </a:rPr>
              <a:t>應該辦你的事去，速往山東青州訪求清虛老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祖，</a:t>
            </a:r>
            <a:r>
              <a:rPr lang="zh-TW" altLang="en-US" sz="3200" dirty="0">
                <a:ea typeface="全真細隸書" panose="02010609000101010101" pitchFamily="49" charset="-120"/>
              </a:rPr>
              <a:t>於彼處求道，不可貪戀紅塵之事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隔日，祖遂辭去職務</a:t>
            </a:r>
            <a:r>
              <a:rPr lang="zh-TW" altLang="en-US" sz="3200" dirty="0">
                <a:ea typeface="全真細隸書" panose="02010609000101010101" pitchFamily="49" charset="-120"/>
              </a:rPr>
              <a:t>，收拾行李，將多年積蓄所得紋銀壹百兩帶在身邊，起程南行，沿路住店，夜間夢中均有神人指引前行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一天夜間夢中又云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：明日</a:t>
            </a:r>
            <a:r>
              <a:rPr lang="zh-TW" altLang="en-US" sz="3200" dirty="0">
                <a:ea typeface="全真細隸書" panose="02010609000101010101" pitchFamily="49" charset="-120"/>
              </a:rPr>
              <a:t>去某某山拜訪明師求道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劉祖這夜間亦夢神人指點云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明日</a:t>
            </a:r>
            <a:r>
              <a:rPr lang="zh-TW" altLang="en-US" sz="3200" dirty="0">
                <a:ea typeface="全真細隸書" panose="02010609000101010101" pitchFamily="49" charset="-120"/>
              </a:rPr>
              <a:t>早晨有大賢上岸，你可往山前迎接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醒來才知是夢。劉祖早起即往山前，</a:t>
            </a:r>
            <a:r>
              <a:rPr lang="zh-TW" altLang="en-US" sz="3200" dirty="0">
                <a:ea typeface="全真細隸書" panose="02010609000101010101" pitchFamily="49" charset="-120"/>
              </a:rPr>
              <a:t>觀望之際，見一又矮又胖，頭代大圈氈帽，身穿破短襖，背一行李之人前來。劉祖看見此人，並無出奇之處，心想神人所示就是此人嗎？心中尚在猶疑之際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路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祖已至面前</a:t>
            </a:r>
            <a:r>
              <a:rPr lang="zh-TW" altLang="en-US" sz="3200" dirty="0">
                <a:ea typeface="全真細隸書" panose="02010609000101010101" pitchFamily="49" charset="-120"/>
              </a:rPr>
              <a:t>，就問劉祖說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：此處</a:t>
            </a:r>
            <a:r>
              <a:rPr lang="zh-TW" altLang="en-US" sz="3200" dirty="0">
                <a:ea typeface="全真細隸書" panose="02010609000101010101" pitchFamily="49" charset="-120"/>
              </a:rPr>
              <a:t>有求道的地方嗎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劉祖說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：你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也要求道？</a:t>
            </a:r>
            <a:r>
              <a:rPr lang="zh-TW" altLang="en-US" sz="3200" dirty="0">
                <a:ea typeface="全真細隸書" panose="02010609000101010101" pitchFamily="49" charset="-120"/>
              </a:rPr>
              <a:t>可是求道須要一百兩銀子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54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路祖說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一百兩</a:t>
            </a:r>
            <a:r>
              <a:rPr lang="zh-TW" altLang="en-US" sz="3200" dirty="0">
                <a:ea typeface="全真細隸書" panose="02010609000101010101" pitchFamily="49" charset="-120"/>
              </a:rPr>
              <a:t>就一百兩，我要求道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劉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祖聽他誠意要求道</a:t>
            </a:r>
            <a:r>
              <a:rPr lang="zh-TW" altLang="en-US" sz="3200" dirty="0">
                <a:ea typeface="全真細隸書" panose="02010609000101010101" pitchFamily="49" charset="-120"/>
              </a:rPr>
              <a:t>，就說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：你</a:t>
            </a:r>
            <a:r>
              <a:rPr lang="zh-TW" altLang="en-US" sz="3200" dirty="0">
                <a:ea typeface="全真細隸書" panose="02010609000101010101" pitchFamily="49" charset="-120"/>
              </a:rPr>
              <a:t>就跟我來吧！我就是傳道的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遂領他上山，</a:t>
            </a:r>
            <a:r>
              <a:rPr lang="zh-TW" altLang="en-US" sz="3200" dirty="0">
                <a:ea typeface="全真細隸書" panose="02010609000101010101" pitchFamily="49" charset="-120"/>
              </a:rPr>
              <a:t>至佛堂中，路祖打開行李，取出一百兩紋銀雙手交與劉祖。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劉祖心想：本來我說一百兩銀子才可以求道，不過是無意之中一句戲言，</a:t>
            </a:r>
            <a:r>
              <a:rPr lang="zh-TW" altLang="en-US" sz="3200" dirty="0">
                <a:ea typeface="全真細隸書" panose="02010609000101010101" pitchFamily="49" charset="-120"/>
              </a:rPr>
              <a:t>沒想到他真有一百兩，心中過意不去。於是就預備香供，指點大道，求道完畢。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7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三、老祖師之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修行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ea typeface="全真細隸書" panose="02010609000101010101" pitchFamily="49" charset="-120"/>
              </a:rPr>
              <a:t>已經傳給你了！你可以回去了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路祖說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</a:t>
            </a:r>
            <a:r>
              <a:rPr lang="zh-TW" altLang="en-US" sz="3600" dirty="0">
                <a:ea typeface="全真細隸書" panose="02010609000101010101" pitchFamily="49" charset="-120"/>
              </a:rPr>
              <a:t>當兵多年，存百兩紋銀，均交與老師，我無家可歸，我就跟老師修道了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劉祖一聽，這可沒有辦法</a:t>
            </a:r>
            <a:r>
              <a:rPr lang="zh-TW" altLang="en-US" sz="3600" dirty="0">
                <a:ea typeface="全真細隸書" panose="02010609000101010101" pitchFamily="49" charset="-120"/>
              </a:rPr>
              <a:t>，收了人家一百兩銀子，不能不留他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82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劉祖又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問說：</a:t>
            </a:r>
            <a:r>
              <a:rPr lang="zh-TW" altLang="en-US" sz="3600" dirty="0">
                <a:ea typeface="全真細隸書" panose="02010609000101010101" pitchFamily="49" charset="-120"/>
              </a:rPr>
              <a:t>你會作什麼？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路祖說</a:t>
            </a:r>
            <a:r>
              <a:rPr lang="zh-TW" altLang="en-US" sz="3600" dirty="0">
                <a:ea typeface="全真細隸書" panose="02010609000101010101" pitchFamily="49" charset="-120"/>
              </a:rPr>
              <a:t>：我不識字，只能做粗工。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劉祖說：</a:t>
            </a:r>
            <a:r>
              <a:rPr lang="zh-TW" altLang="en-US" sz="3600" dirty="0">
                <a:ea typeface="全真細隸書" panose="02010609000101010101" pitchFamily="49" charset="-120"/>
              </a:rPr>
              <a:t>那你就打柴挑水好了。路祖領受一切，就在劉府上修道做苦差事。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有學識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的都上堂研究性理心法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，路</a:t>
            </a:r>
            <a:r>
              <a:rPr lang="zh-TW" altLang="en-US" sz="3600" dirty="0">
                <a:ea typeface="全真細隸書" panose="02010609000101010101" pitchFamily="49" charset="-120"/>
              </a:rPr>
              <a:t>祖每天打柴作飯，苦修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多年。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64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四、老祖師承繼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天命</a:t>
            </a:r>
            <a:endParaRPr lang="zh-TW" altLang="en-US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有一日，劉祖請示老母</a:t>
            </a:r>
            <a:r>
              <a:rPr lang="zh-TW" altLang="en-US" dirty="0">
                <a:ea typeface="全真細隸書" panose="02010609000101010101" pitchFamily="49" charset="-120"/>
              </a:rPr>
              <a:t>將來道務由何人接續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zh-TW" altLang="en-US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老母訓曰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大</a:t>
            </a:r>
            <a:r>
              <a:rPr lang="zh-TW" altLang="en-US" dirty="0">
                <a:ea typeface="全真細隸書" panose="02010609000101010101" pitchFamily="49" charset="-120"/>
              </a:rPr>
              <a:t>賢就在眼前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清虛祖問</a:t>
            </a:r>
            <a:r>
              <a:rPr lang="zh-TW" altLang="en-US" dirty="0" smtClean="0">
                <a:ea typeface="全真細隸書" panose="02010609000101010101" pitchFamily="49" charset="-120"/>
              </a:rPr>
              <a:t>：此</a:t>
            </a:r>
            <a:r>
              <a:rPr lang="zh-TW" altLang="en-US" dirty="0">
                <a:ea typeface="全真細隸書" panose="02010609000101010101" pitchFamily="49" charset="-120"/>
              </a:rPr>
              <a:t>人是誰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訓曰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若</a:t>
            </a:r>
            <a:r>
              <a:rPr lang="zh-TW" altLang="en-US" dirty="0">
                <a:ea typeface="全真細隸書" panose="02010609000101010101" pitchFamily="49" charset="-120"/>
              </a:rPr>
              <a:t>問彌勒在那裏？曲江池內觀仔細，頭戴羊絨帽，身披俗家衣，張口吐真語，常將仁義施，瞪眼雙分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路</a:t>
            </a:r>
            <a:r>
              <a:rPr lang="zh-TW" altLang="en-US" dirty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中</a:t>
            </a:r>
            <a:r>
              <a:rPr lang="zh-TW" altLang="en-US" dirty="0">
                <a:ea typeface="全真細隸書" panose="02010609000101010101" pitchFamily="49" charset="-120"/>
              </a:rPr>
              <a:t>間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dirty="0">
                <a:ea typeface="全真細隸書" panose="02010609000101010101" pitchFamily="49" charset="-120"/>
              </a:rPr>
              <a:t>點機，日月合明鑑，人工手中提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清虛祖當初悟不出來</a:t>
            </a:r>
            <a:r>
              <a:rPr lang="zh-TW" altLang="en-US" dirty="0">
                <a:ea typeface="全真細隸書" panose="02010609000101010101" pitchFamily="49" charset="-120"/>
              </a:rPr>
              <a:t>，遂又問曰</a:t>
            </a:r>
            <a:r>
              <a:rPr lang="zh-TW" altLang="en-US" dirty="0" smtClean="0">
                <a:ea typeface="全真細隸書" panose="02010609000101010101" pitchFamily="49" charset="-120"/>
              </a:rPr>
              <a:t>：此</a:t>
            </a:r>
            <a:r>
              <a:rPr lang="zh-TW" altLang="en-US" dirty="0">
                <a:ea typeface="全真細隸書" panose="02010609000101010101" pitchFamily="49" charset="-120"/>
              </a:rPr>
              <a:t>人是誰</a:t>
            </a:r>
            <a:r>
              <a:rPr lang="zh-TW" altLang="en-US" dirty="0" smtClean="0">
                <a:ea typeface="全真細隸書" panose="02010609000101010101" pitchFamily="49" charset="-120"/>
              </a:rPr>
              <a:t>？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母訓又曰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時</a:t>
            </a:r>
            <a:r>
              <a:rPr lang="zh-TW" altLang="en-US" dirty="0">
                <a:ea typeface="全真細隸書" panose="02010609000101010101" pitchFamily="49" charset="-120"/>
              </a:rPr>
              <a:t>還未至，難對爾提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劉祖暗想此人是誰呢？</a:t>
            </a:r>
            <a:r>
              <a:rPr lang="zh-TW" altLang="en-US" dirty="0">
                <a:ea typeface="全真細隸書" panose="02010609000101010101" pitchFamily="49" charset="-120"/>
              </a:rPr>
              <a:t>忽然心有所悟，遂叫眾徒洗手燒香，在佛前叫每一個人將手伸開按位察看，手心中有何異樣</a:t>
            </a:r>
            <a:r>
              <a:rPr lang="zh-TW" altLang="en-US" dirty="0" smtClean="0">
                <a:ea typeface="全真細隸書" panose="02010609000101010101" pitchFamily="49" charset="-120"/>
              </a:rPr>
              <a:t>，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劉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祖看完眾徒手掌並無有</a:t>
            </a:r>
            <a:r>
              <a:rPr lang="en-US" altLang="zh-TW" dirty="0">
                <a:solidFill>
                  <a:srgbClr val="FFC000"/>
                </a:solidFill>
                <a:latin typeface="+mj-ea"/>
                <a:ea typeface="+mj-ea"/>
              </a:rPr>
              <a:t>『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合仝</a:t>
            </a:r>
            <a:r>
              <a:rPr lang="en-US" altLang="zh-TW" dirty="0">
                <a:solidFill>
                  <a:srgbClr val="FFC000"/>
                </a:solidFill>
                <a:latin typeface="+mj-ea"/>
                <a:ea typeface="+mj-ea"/>
              </a:rPr>
              <a:t>』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二字</a:t>
            </a:r>
            <a:r>
              <a:rPr lang="zh-TW" altLang="en-US" dirty="0">
                <a:ea typeface="全真細隸書" panose="02010609000101010101" pitchFamily="49" charset="-120"/>
              </a:rPr>
              <a:t>，正在呆想之際，路祖在廚房中將手洗好，飛跑來到佛堂舉手，讓劉祖察看說：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細隸書" panose="02010609000101010101" pitchFamily="49" charset="-120"/>
              </a:rPr>
              <a:t>弟子手中有沒有乾淨？</a:t>
            </a:r>
            <a:r>
              <a:rPr lang="en-US" altLang="zh-TW" dirty="0">
                <a:latin typeface="+mj-ea"/>
                <a:ea typeface="+mj-ea"/>
              </a:rPr>
              <a:t>』</a:t>
            </a: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劉祖發現路祖</a:t>
            </a:r>
            <a:r>
              <a:rPr lang="zh-TW" altLang="en-US" dirty="0" smtClean="0">
                <a:ea typeface="全真細隸書" panose="02010609000101010101" pitchFamily="49" charset="-120"/>
              </a:rPr>
              <a:t>，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手中有</a:t>
            </a: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合仝</a:t>
            </a: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二字，</a:t>
            </a:r>
            <a:r>
              <a:rPr lang="zh-TW" altLang="en-US" dirty="0" smtClean="0">
                <a:ea typeface="全真細隸書" panose="02010609000101010101" pitchFamily="49" charset="-120"/>
              </a:rPr>
              <a:t>隔年</a:t>
            </a:r>
            <a:r>
              <a:rPr lang="zh-TW" altLang="en-US" sz="3200" dirty="0">
                <a:ea typeface="全真細隸書" panose="02010609000101010101" pitchFamily="49" charset="-120"/>
              </a:rPr>
              <a:t>清光緒三十一年三月十五日</a:t>
            </a:r>
            <a:r>
              <a:rPr lang="zh-TW" altLang="en-US" dirty="0" smtClean="0">
                <a:ea typeface="全真細隸書" panose="02010609000101010101" pitchFamily="49" charset="-120"/>
              </a:rPr>
              <a:t>就將天命託付給路祖，</a:t>
            </a:r>
            <a:r>
              <a:rPr lang="zh-TW" altLang="en-US" sz="2800" dirty="0" smtClean="0">
                <a:ea typeface="全真細隸書" panose="02010609000101010101" pitchFamily="49" charset="-120"/>
              </a:rPr>
              <a:t>掌</a:t>
            </a:r>
            <a:r>
              <a:rPr lang="zh-TW" altLang="en-US" sz="2800" dirty="0">
                <a:ea typeface="全真細隸書" panose="02010609000101010101" pitchFamily="49" charset="-120"/>
              </a:rPr>
              <a:t>白陽天</a:t>
            </a:r>
            <a:r>
              <a:rPr lang="zh-TW" altLang="en-US" sz="2800" dirty="0" smtClean="0">
                <a:ea typeface="全真細隸書" panose="02010609000101010101" pitchFamily="49" charset="-120"/>
              </a:rPr>
              <a:t>盤。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en-US" altLang="zh-TW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55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祖師師尊師母略傳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五、老祖師之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開道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過了一段時期，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劉祖對大家說：</a:t>
            </a:r>
            <a:r>
              <a:rPr lang="en-US" altLang="zh-TW" sz="3200" dirty="0">
                <a:solidFill>
                  <a:srgbClr val="FFC000"/>
                </a:solidFill>
                <a:latin typeface="+mj-ea"/>
                <a:ea typeface="+mj-ea"/>
              </a:rPr>
              <a:t>『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吾年事已老</a:t>
            </a:r>
            <a:r>
              <a:rPr lang="zh-TW" altLang="en-US" sz="3200" dirty="0">
                <a:ea typeface="全真細隸書" panose="02010609000101010101" pitchFamily="49" charset="-120"/>
              </a:rPr>
              <a:t>，道運已衰，環境如此，吾也無法維持，你們各領天命，各奔前程下山去吧！</a:t>
            </a:r>
            <a:r>
              <a:rPr lang="en-US" altLang="zh-TW" sz="3200" dirty="0" smtClean="0">
                <a:latin typeface="+mj-ea"/>
                <a:ea typeface="+mj-ea"/>
              </a:rPr>
              <a:t>』</a:t>
            </a:r>
            <a:endParaRPr lang="en-US" altLang="zh-TW" sz="3200" dirty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大家一聽，看情形也無法挽回</a:t>
            </a:r>
            <a:r>
              <a:rPr lang="zh-TW" altLang="en-US" sz="3200" dirty="0">
                <a:ea typeface="全真細隸書" panose="02010609000101010101" pitchFamily="49" charset="-120"/>
              </a:rPr>
              <a:t>，遂各自收拾行李，也有回家的，也有開創道務的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惟有路祖心中難過</a:t>
            </a:r>
            <a:r>
              <a:rPr lang="zh-TW" altLang="en-US" sz="3200" dirty="0">
                <a:ea typeface="全真細隸書" panose="02010609000101010101" pitchFamily="49" charset="-120"/>
              </a:rPr>
              <a:t>，因別人都有家庭，唯有自己離開家鄉多年，父母早亡，信息全無，前途茫茫，往那地方去呢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47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434</TotalTime>
  <Words>1280</Words>
  <Application>Microsoft Office PowerPoint</Application>
  <PresentationFormat>如螢幕大小 (16:9)</PresentationFormat>
  <Paragraphs>59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祖師師尊師母略傳</vt:lpstr>
      <vt:lpstr>祖師師尊師母略傳</vt:lpstr>
      <vt:lpstr>祖師師尊師母略傳</vt:lpstr>
      <vt:lpstr>祖師師尊師母略傳</vt:lpstr>
      <vt:lpstr>祖師師尊師母略傳</vt:lpstr>
      <vt:lpstr>祖師師尊師母略傳</vt:lpstr>
      <vt:lpstr>祖師師尊師母略傳</vt:lpstr>
      <vt:lpstr>祖師師尊師母略傳</vt:lpstr>
      <vt:lpstr>祖師師尊師母略傳</vt:lpstr>
      <vt:lpstr>祖師師尊師母略傳</vt:lpstr>
      <vt:lpstr>祖師師尊師母略傳</vt:lpstr>
      <vt:lpstr>祖師師尊師母略傳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118</cp:revision>
  <dcterms:created xsi:type="dcterms:W3CDTF">2014-02-15T05:50:45Z</dcterms:created>
  <dcterms:modified xsi:type="dcterms:W3CDTF">2016-05-14T05:25:14Z</dcterms:modified>
</cp:coreProperties>
</file>