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97" r:id="rId2"/>
    <p:sldId id="298" r:id="rId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6" d="100"/>
          <a:sy n="86" d="100"/>
        </p:scale>
        <p:origin x="89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濟公的煩惱憂愁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濟公活佛慈訓</a:t>
            </a:r>
          </a:p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煩煩煩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    煩的是天時至末秋，</a:t>
            </a:r>
          </a:p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惱惱惱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     惱的是普渡未盡周，</a:t>
            </a:r>
          </a:p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憂憂憂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    憂的是災劫佈全球，</a:t>
            </a:r>
          </a:p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愁愁愁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    愁的是徒兒未知修。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上求佛道，下化眾生 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必能成就無量功德。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反之大家若只做了很多有益於人類身體健康的事業，那叫什麽呢？是福德。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為師希望大家進一步去做有益於人類心靈提升的事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，那才是真正的菩薩至情。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4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濟公的煩惱憂愁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濟公活佛慈訓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飲罷那壺中酒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悲湧心頭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遙觀塵世名利誘 人人逐末流 我 憂 憂 憂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飲罷那壺中酒 怎解心愁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空對明月眉深鎖 細心思良籌 我 謀 謀 謀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飲罷那壺中酒 歲月如流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花開花謝生滅休 輾轉度春秋 我 悠 悠 悠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飲罷那壺中酒 三千奔走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披星載月露宿投 餐風亦無尤 我 走 走 走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飲罷那壺</a:t>
            </a:r>
            <a:r>
              <a:rPr lang="zh-TW" altLang="en-US" sz="3600" b="0" i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中酒 細說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根由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望那蒼生皆得受 性理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法求 我 救 救 救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112748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3041</TotalTime>
  <Words>237</Words>
  <Application>Microsoft Office PowerPoint</Application>
  <PresentationFormat>如螢幕大小 (16:9)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標楷體</vt:lpstr>
      <vt:lpstr>Arial</vt:lpstr>
      <vt:lpstr>Calibri</vt:lpstr>
      <vt:lpstr>Franklin Gothic Book</vt:lpstr>
      <vt:lpstr>Wingdings 2</vt:lpstr>
      <vt:lpstr>科技</vt:lpstr>
      <vt:lpstr>濟公的煩惱憂愁 悟見講</vt:lpstr>
      <vt:lpstr>濟公的煩惱憂愁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670</cp:revision>
  <dcterms:created xsi:type="dcterms:W3CDTF">2014-02-15T05:50:45Z</dcterms:created>
  <dcterms:modified xsi:type="dcterms:W3CDTF">2020-12-22T04:07:29Z</dcterms:modified>
  <cp:contentStatus/>
</cp:coreProperties>
</file>