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8" r:id="rId2"/>
    <p:sldId id="281" r:id="rId3"/>
    <p:sldId id="269" r:id="rId4"/>
    <p:sldId id="279" r:id="rId5"/>
    <p:sldId id="282" r:id="rId6"/>
    <p:sldId id="280" r:id="rId7"/>
    <p:sldId id="284" r:id="rId8"/>
    <p:sldId id="283" r:id="rId9"/>
    <p:sldId id="277" r:id="rId10"/>
    <p:sldId id="270" r:id="rId11"/>
    <p:sldId id="273" r:id="rId12"/>
    <p:sldId id="27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1" autoAdjust="0"/>
    <p:restoredTop sz="92649" autoAdjust="0"/>
  </p:normalViewPr>
  <p:slideViewPr>
    <p:cSldViewPr>
      <p:cViewPr varScale="1">
        <p:scale>
          <a:sx n="92" d="100"/>
          <a:sy n="92" d="100"/>
        </p:scale>
        <p:origin x="81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9DB2A-306B-4455-B18E-ADAF754CC8D6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18E1A-FD11-4E17-973C-713AA3116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06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8E1A-FD11-4E17-973C-713AA3116B1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945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8E1A-FD11-4E17-973C-713AA3116B1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39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一、玄天上帝簡介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屬道教信仰中神格甚高之神明，最早的相關記載可回溯至春秋戰國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上帝的信仰，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是源於對北極星的自然崇拜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因被賦予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各種不同的傳說，而成為廣受人們崇信的航海神、水神、小兒保護神及屠宰業的守護神。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0617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97233" y="159482"/>
            <a:ext cx="8064896" cy="4896544"/>
          </a:xfrm>
        </p:spPr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八、玄天上帝之神威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天上帝有收斬妖魔之功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，清盪天下爺鬼之能。職掌察人間善惡、救謢眾生。信奉者可免三災患難，故天稱「元師」，世號「治世福神」。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而在玄天上帝超昇後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，隨從修道的五百為士兵與大臣，亦都證真仙道，也成為今日武當山「五百靈官」。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18879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九、玄天上帝護國護民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宋真宗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，避始祖趙玄朗之諱，將　玄武大帝改稱真武大帝，後又加封為「真武靈應真君」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，宋代皇室均尊奉之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，建廟虔誠奉祀，祈求　玄天上帝威靈顯赫，護佑風調雨順、四境平安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元朝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興於北方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，統治中國後，又將真武大帝封為「玄天上帝」，於武當山建廟祭祀。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7155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據說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明太祖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朱元璋，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得以平定天下，也曾獲得　玄天上帝的暗中助佑。因此在開國後，朱元璋也在南京建廟奉祀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天上帝雖是武將，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斬斷妖魔、威猛無比，卻也是慈悲為懷、救苦救難的慈悲之神。信徒遭逢危難時，只要虔心恭奉　玄天上帝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感應真武顯靈，驅邪仗魔，獲福消災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6704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二、玄天上帝的造型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天上帝塑像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的基本造型多為披髮、黑衣、赤足，右手執七星寶劍，左手印訣，一指向天；左踏龜，右踏蛇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立或坐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，威風凜凜，八面生風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右手所執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七星劍，表示掌管北方七宿，拳握斬魔大權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左手印訣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，一指向天，則表圓道之意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傳說的不同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亦有做帝王裝扮者，但左踏龜、右踏蛇之姿則不變。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4542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、傳說中的玄天上帝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久很久以前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，有一個以殺豬為業的青年人，他非常孝順，而且很喜歡讀書，也很喜歡幫助人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家裡實在太窮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了，他只好繼承父親的行業，以屠豬過日子。</a:t>
            </a:r>
          </a:p>
          <a:p>
            <a:endParaRPr lang="en-US" altLang="zh-TW" sz="28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8229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四、蒙觀音菩薩渡化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他在鄉間的道路上走，有一位白髮蒼蒼的老人，突然拜託他說：「他的媳婦產後身體虛弱，她住在這座山的山上，問他能否去幫忙洗一些髒的衣服。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樂於助人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趕忙往前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，果然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看見一位婦人，手抱嬰兒，請他代洗產後的污物，於是他和這個婦人到河邊洗滌髒的衣服，他洗了很久，衣服仍然很髒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4426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婦人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抬頭看他，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笑著說：「這些衣服雖然很髒，但是只要乾淨的手，還是很容易洗乾淨的。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只見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她把小孩子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，放在一旁，拿起一件髒衣服在水裡搓揉幾下，再拿起來，這件衣服，就像婦人身上穿的衣服一樣的潔白。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婦人於是說：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「髒衣服只要有純淨的手去洗，馬上就洗乾淨，像你天天殺豬，二手骯髒的手，再怎麼洗都不會乾淨。」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「胡說，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我只要用力搓揉，一定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洗乾淨。」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2443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位屠夫被婦人的話一激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，馬上將髒的衣服，放在河裡，拼命搓洗，這一搓，衣服不但沒有乾淨，反而更髒。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他回頭一看，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那位婦人已經失去蹤影，才知道這是慈悲的「觀音佛祖」現身，要他放下屠刀。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1173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五、玄天上帝去修道</a:t>
            </a:r>
            <a:endParaRPr lang="zh-TW" altLang="en-US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位屠夫決心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與一位吃齋的人到南海參拜觀音佛祖，在接近南海時，但不能渡過河，吃齋人躊躇不前，屠夫則朝拜心切，不顧生死的奮勇跳進河裡，拼命游泳強行渡河，終於到達彼岸。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要進到觀音修行的聖地時，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但是因為他以往殺生太多，六根不淨，不能獲許進入聖地。於是，屠夫便自己剖開肚皮，取出內臟，將他的腸和胃丟到河裡，洗淨罪惡。在見到觀音以後，他決定放下屠刀，上山修行。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8502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六、玄天上帝之求道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曾經聽說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武當山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一個靈山修煉的好地方，於是翻山越領，來到武當山修行。一轉眼，四十二年就過去了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得其道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。於黃帝五十七年，歲次庚子年九月初九日寅時，忽有祥雲、天花自天空而落下，彌滿山谷之間，林鑾震響，仙樂飄飄。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練完成後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，他升天成仙，成為玄天上帝。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18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放下屠刀即成佛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七、玄天上帝的尊號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天上帝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除了是臺灣民間相當普遍的信仰外，也是尊號最多的一位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「玄天上帝」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還有真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武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大帝、真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武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大將軍、北極大帝、北極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佑聖真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君、水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上帝、開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天仙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帝、真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大師、元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武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神等，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俗稱的「上帝爺」、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「上帝公」、「帝爺公」共有十二個之多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883871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2231</TotalTime>
  <Words>1066</Words>
  <Application>Microsoft Office PowerPoint</Application>
  <PresentationFormat>如螢幕大小 (16:9)</PresentationFormat>
  <Paragraphs>202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  <vt:lpstr>放下屠刀即成佛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183</cp:revision>
  <dcterms:created xsi:type="dcterms:W3CDTF">2014-02-15T05:50:45Z</dcterms:created>
  <dcterms:modified xsi:type="dcterms:W3CDTF">2016-10-04T07:37:26Z</dcterms:modified>
</cp:coreProperties>
</file>