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  <p:sldId id="309" r:id="rId15"/>
    <p:sldId id="310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、現在是彌勒應運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彌勒真經上說：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紅陽了道歸家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      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到三陽彌勒尊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現如今白陽展彌勒應運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命天然掌道盤普化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中西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4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求道是解脫法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訓垂東土指流源　</a:t>
            </a:r>
            <a:r>
              <a:rPr lang="zh-TW" altLang="en-US" sz="4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子女</a:t>
            </a:r>
            <a: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返本拜天然 </a:t>
            </a:r>
            <a:b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十字街前點靈竅 </a:t>
            </a:r>
            <a:r>
              <a:rPr lang="zh-TW" altLang="en-US" sz="4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誡</a:t>
            </a:r>
            <a: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告皇胎力篤前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今時下運已至為母降道 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差彌勒與弓長普渡收圓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前後的真情語一一說盡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望我的原佛子速求真傳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登上了金線路隨母天返 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不醒悟墜苦海永難身翻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931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此時是天開科選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萬古奇緣奧妙多 三期末劫開天科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三元運會龍華選 考拔佛子證大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04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善惡分班選聖賢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老前人白水聖帝說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重整世界另立天下，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仙佛說：上天大開普渡，就是選賢、善惡要分班，不好的要淘汰，好的要保存，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另外還要新選。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老母制定這一盤，彌勒古佛選三千六百聖、四萬八千賢，早有定數，這已經定數。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02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不修不辦大蠢人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千秋萬世的後悔都沒有辦法彌補的。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人生在世本來就無所求，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一切有如夢幻泡影，強求這短暫的享受，而捨掉這長遠的修辦道路程、超生了死的大事，真是天下第一大蠢人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63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蒼生性命在我身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我們不白犧牲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，我們不白來人世上，我們不白過時光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一人緊繫多少蒼生性命，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看重自己不需要徬徨，不需要受自己的礙障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42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讓千萬人皆超生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樹立一條正確的目標，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讓千萬人沐浴在天恩的浩蕩，讓千萬人了脫這苦海的汪洋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千萬人的九玄七祖一齊沾光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！我們是多麼的偉大！多麼的光芒！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65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二、彌勒應運要求道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世尊記曰。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汝等及未來世修福持戒。皆當往生彌勒菩薩前，為彌勒菩薩之所攝受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告優波離。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作是觀者，名為正觀。若他觀者，名為邪觀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09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三、求道得不退轉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佛告優波離：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汝今諦聽，是彌勒菩薩，於未來世，當為眾生，作大歸依處，若有歸依彌勒菩薩著，當知是人，於無上道，得不退轉。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註：求道，才能結下見佛聞法証果的殊勝因緣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53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四、見佛因緣勿錯過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不要被經文所障：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彌勒下生經說，彌勒下生要等五十六億四千萬年。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佛經所講的數字，都是一種比喻，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這種比喻，是代表圓滿之數，所謂的「萬」就不能以數學上之萬來計算，佛經上的萬是比喻無量多的意思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835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此期為彌勒收圓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道場的天命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，是來自老母的大慈大悲，以及彌勒祖師的宏慈大愿。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萬仙菩薩倒裝下凡，所為者是三曹大事，末後一著、彌勒收圓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12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彌勒佛承繼天命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彌勒未來佛，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實乃秉承諸佛真體佛心，明師應運降世，師尊師母領命，三曹普渡，要來完成此末後收圓之大任務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21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弓長月慧是明師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仙佛道統歌上説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臨今臨今，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天命付師尊，月慧扶助，鴻恩賜庶民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三六四八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，重整末三春，飛鸞開化，同心同德，神人闡聖音。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90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求天道直登聖域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 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道有千條萬條，皆非敏捷正路，惟今垂金光一線，路通先天，一步上達，超氣越象，直登聖域。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上天老母又說： 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 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地府中抅了賬脫出苦輪　 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朝聞道夕死可憑此一指　 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指出來無價寶直返瑤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琳</a:t>
            </a:r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79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彌勒已成現在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普渡佳期勿錯過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這是一世修一世成的良辰佳期。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各位原胎佛子，不知道修了幾世，等了幾百年，才遇到三曹普渡，這個機會錯過了，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誰能保證還有以後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30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523</TotalTime>
  <Words>936</Words>
  <Application>Microsoft Office PowerPoint</Application>
  <PresentationFormat>如螢幕大小 (16:9)</PresentationFormat>
  <Paragraphs>76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彌勒已成現在佛 悟見講</vt:lpstr>
      <vt:lpstr>彌勒已成現在佛 悟見講</vt:lpstr>
      <vt:lpstr>彌勒已成現在佛 悟見講</vt:lpstr>
      <vt:lpstr>彌勒已成現在佛 悟見講</vt:lpstr>
      <vt:lpstr>彌勒已成現在佛 悟見講</vt:lpstr>
      <vt:lpstr>彌勒已成現在佛 悟見講</vt:lpstr>
      <vt:lpstr>彌勒已成現在佛 悟見講</vt:lpstr>
      <vt:lpstr>彌勒已成現在佛 悟見講</vt:lpstr>
      <vt:lpstr>彌勒已成現在佛 悟見講</vt:lpstr>
      <vt:lpstr>彌勒已成現在佛 悟見講</vt:lpstr>
      <vt:lpstr>彌勒已成現在佛 悟見講</vt:lpstr>
      <vt:lpstr>彌勒已成現在佛 悟見講</vt:lpstr>
      <vt:lpstr>彌勒已成現在佛 悟見講</vt:lpstr>
      <vt:lpstr>彌勒已成現在佛 悟見講</vt:lpstr>
      <vt:lpstr>彌勒已成現在佛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242</cp:revision>
  <dcterms:created xsi:type="dcterms:W3CDTF">2014-02-15T05:50:45Z</dcterms:created>
  <dcterms:modified xsi:type="dcterms:W3CDTF">2018-02-01T04:30:17Z</dcterms:modified>
  <cp:contentStatus/>
</cp:coreProperties>
</file>