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307" r:id="rId3"/>
    <p:sldId id="306" r:id="rId4"/>
    <p:sldId id="305" r:id="rId5"/>
    <p:sldId id="304" r:id="rId6"/>
    <p:sldId id="303" r:id="rId7"/>
    <p:sldId id="302" r:id="rId8"/>
    <p:sldId id="301" r:id="rId9"/>
    <p:sldId id="297" r:id="rId10"/>
    <p:sldId id="298" r:id="rId11"/>
    <p:sldId id="299" r:id="rId12"/>
    <p:sldId id="310" r:id="rId13"/>
    <p:sldId id="300" r:id="rId14"/>
    <p:sldId id="308" r:id="rId15"/>
    <p:sldId id="309" r:id="rId16"/>
    <p:sldId id="311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2016/10/18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2016/10/18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彌勒佛的遊戲禪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pPr marL="36576" indent="0">
              <a:buNone/>
            </a:pPr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一、彌勒</a:t>
            </a: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化身的布袋</a:t>
            </a:r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和尚</a:t>
            </a:r>
            <a:endParaRPr lang="en-US" altLang="zh-TW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布袋和尚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是彌勒佛的化身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的一付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尊容，笑口常開，他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最大的特徵是肚皮很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行為，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也是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佯狂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瘋顛顛的出語無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住宿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的地方是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隨遇而安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就地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便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臥。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他的隨身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法寶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，是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一個禪杖和一個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布袋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的布袋可以稱為百寶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乾坤袋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凡是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供身之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具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全部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財產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家當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都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貯在袋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彌勒佛的遊戲禪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十、生命與虛空齊年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位居士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請問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布袋和尚道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和尚何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姓？何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年所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生？今年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生臘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幾何？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和尚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答道</a:t>
            </a:r>
            <a:r>
              <a:rPr lang="en-US" altLang="zh-TW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你莫道我姓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李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二月八日生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這布袋與 虛空齊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年，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和尚並說偈語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是非憎愛世偏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仔細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思量奈我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何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寬卻肚腸需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忍辱              豁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開心地任從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若逢知己須依</a:t>
            </a:r>
            <a:r>
              <a:rPr lang="zh-TW" altLang="en-US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            縱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遇冤家也</a:t>
            </a:r>
            <a:r>
              <a:rPr lang="zh-TW" altLang="en-US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共和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若能了此心頭</a:t>
            </a:r>
            <a:r>
              <a:rPr lang="zh-TW" altLang="en-US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                自然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證得六波</a:t>
            </a:r>
            <a:r>
              <a:rPr lang="zh-TW" altLang="en-US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羅</a:t>
            </a:r>
            <a:endParaRPr lang="zh-TW" altLang="en-US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6795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彌勒佛的遊戲禪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十一、彌勒佛的禪道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陳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居士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有法號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否？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布袋和尚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以偈答道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我有一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布袋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虛空無罣礙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打開遍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十方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入時觀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自在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再問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和尚的行李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和尚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說偈答道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一缽千家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飯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孤身萬里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遊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青目睹人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少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問路白雲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頭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8802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彌勒佛的遊戲禪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十二、彌勒佛談見性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陳居士問</a:t>
            </a:r>
            <a:r>
              <a:rPr lang="en-US" altLang="zh-TW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弟子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愚魯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和尚開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才能見佛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布袋和尚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答道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只個心心心是佛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十方世界最靈物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縱橫妙用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可憐生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一切不如心真實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6971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彌勒佛的遊戲禪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十三、彌勒佛談身在何處</a:t>
            </a:r>
            <a:endParaRPr lang="en-US" altLang="zh-TW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居士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再問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和尚此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去，是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住宿寺院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中，還是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住於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俗家？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答道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我有三寶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堂           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空無邊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不高亦不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低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遮亦無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障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學者體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不如                求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者難得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樣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b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智者解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安排</a:t>
            </a:r>
            <a:r>
              <a:rPr lang="en-US" altLang="zh-TW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千古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匠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四門四果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十方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供養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371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彌勒佛的遊戲禪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十四、彌勒佛談佛性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有一軀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           世人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皆不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識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不塑亦不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裝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雕亦不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刻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無一塊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泥土</a:t>
            </a:r>
            <a:r>
              <a:rPr lang="en-US" altLang="zh-TW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無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一點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彩色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b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工畫畫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不成</a:t>
            </a:r>
            <a:r>
              <a:rPr lang="en-US" altLang="zh-TW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賊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偷偷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不得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體相本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自然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清淨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皎潔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雖然是一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軀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分身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千百億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621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彌勒佛的遊戲禪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十五、彌勒佛的忍辱行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菩薩的忍辱偈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罵老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拙             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拙只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說好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有人打老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拙                  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拙自睡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倒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涕唾在臉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                   隨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他自乾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b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我也省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力氣                   他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也少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煩惱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波羅蜜                   便是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妙中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寶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若知這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消息                       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愁道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不了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836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彌勒佛的遊戲禪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十六、彌勒佛時時示現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布袋和尚歸空時偈語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彌勒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真彌勒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化身千百億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時時示世人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世人俱不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識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各位前賢，大家都不要忘「見佛聞法証果」的殊勝因緣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：要拜明師求道、修道、辦道，廣度有緣眾生，行功立德。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8180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彌勒佛的遊戲禪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二、遊戲中廣結善緣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到了聚落村莊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人家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吃東西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就伸手化緣，他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接到手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中，先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分一半放進寶袋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之內。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假使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袋中之物多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就招引小朋友們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一塊空地坐下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袋子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倒下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小孩子搶了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他在一旁哈哈的笑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一般小孩子部喜歡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他在一起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596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彌勒佛的遊戲禪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三、修行不忘救濟貧困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大雪天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臥在雪地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凍死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並且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雪不沾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身，至此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人們對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他，感到奇異，並且讚嘆他的修行。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向人家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化來的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貨品，再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出去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將得的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錢去救濟貧苦的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總之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自己是不存分文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3998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彌勒佛的遊戲禪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、顯化不忘結善緣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示人吉凶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很靈驗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就穿上濕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草鞋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路上 急驟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表示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大雨快來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似的。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是遇到亢陽不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拖曳木屐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到橋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膝而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臥。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久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當地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的農民都以他的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行動為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氣象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他的舉動就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知道，天氣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有什麼樣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變化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6117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彌勒佛的遊戲禪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五、彌勒佛的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禪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境三昧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白鹿和尚來問他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如何是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布袋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就放下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布袋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鹿和尚又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是布袋下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事？他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就揹起布袋而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還有一次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福和尚問他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何如是佛法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他放下布袋叉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手，保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福又問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更有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向上事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揹起布袋而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3512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彌勒佛的遊戲禪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六、修行不忘隨緣說法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布袋和尚，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有一次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遇見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宰牛的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屠夫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其說法道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一切畜生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，是造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業人的果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如今造業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殺生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貪財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何不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為其贖救活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命，你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知道因果可畏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為之說偈道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殺牛之人號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羅剎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殺他自殺誰驚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怕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刀山斧斫暨鍪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何劫何時時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解脫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3481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彌勒佛的遊戲禪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七、彌勒佛對農夫說法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布袋和尚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一次，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接受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農夫的供養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其說法開示道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手把青秧插滿田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低頭便見水中天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六根清淨方為道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退步原來是向前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3231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彌勒佛的遊戲禪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八、彌勒佛對小偷說法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有一次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布袋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和尚深夜獨坐橋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忽然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有一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宵小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探頭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窺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而且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對 他有所圖謀的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舉動。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和尚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朝他咧嘴一笑道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我是窮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和尚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沒有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銀錢的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呀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也不要妄起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貪心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知道貪財奪利的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無端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造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罪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遭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輪迴之報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慨嘆的說偈勸道</a:t>
            </a:r>
            <a:r>
              <a:rPr lang="en-US" altLang="zh-TW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由貪淪墮世波中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捨卻貪嗔禮大雄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直截凡情無所得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圓明寂照汝心中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9335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彌勒佛的遊戲禪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九、人生要放下名利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一日布袋和尚，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街市鬧區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那些攘往熙來的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是為名為利而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慨然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的說偈道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趣利求名空自忙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利名二字陷人坑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急須返照娘生面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一片靈心是覺皇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2948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368</TotalTime>
  <Words>1005</Words>
  <Application>Microsoft Office PowerPoint</Application>
  <PresentationFormat>如螢幕大小 (16:9)</PresentationFormat>
  <Paragraphs>75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2" baseType="lpstr">
      <vt:lpstr>Franklin Gothic Book</vt:lpstr>
      <vt:lpstr>微軟正黑體</vt:lpstr>
      <vt:lpstr>標楷體</vt:lpstr>
      <vt:lpstr>Arial</vt:lpstr>
      <vt:lpstr>Wingdings 2</vt:lpstr>
      <vt:lpstr>科技</vt:lpstr>
      <vt:lpstr>彌勒佛的遊戲禪 悟見講</vt:lpstr>
      <vt:lpstr>彌勒佛的遊戲禪 悟見講</vt:lpstr>
      <vt:lpstr>彌勒佛的遊戲禪 悟見講</vt:lpstr>
      <vt:lpstr>彌勒佛的遊戲禪 悟見講</vt:lpstr>
      <vt:lpstr>彌勒佛的遊戲禪 悟見講</vt:lpstr>
      <vt:lpstr>彌勒佛的遊戲禪 悟見講</vt:lpstr>
      <vt:lpstr>彌勒佛的遊戲禪 悟見講</vt:lpstr>
      <vt:lpstr>彌勒佛的遊戲禪 悟見講</vt:lpstr>
      <vt:lpstr>彌勒佛的遊戲禪 悟見講</vt:lpstr>
      <vt:lpstr>彌勒佛的遊戲禪 悟見講</vt:lpstr>
      <vt:lpstr>彌勒佛的遊戲禪 悟見講</vt:lpstr>
      <vt:lpstr>彌勒佛的遊戲禪 悟見講</vt:lpstr>
      <vt:lpstr>彌勒佛的遊戲禪 悟見講</vt:lpstr>
      <vt:lpstr>彌勒佛的遊戲禪 悟見講</vt:lpstr>
      <vt:lpstr>彌勒佛的遊戲禪 悟見講</vt:lpstr>
      <vt:lpstr>彌勒佛的遊戲禪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105</cp:revision>
  <dcterms:created xsi:type="dcterms:W3CDTF">2014-02-15T05:50:45Z</dcterms:created>
  <dcterms:modified xsi:type="dcterms:W3CDTF">2016-10-18T06:17:32Z</dcterms:modified>
</cp:coreProperties>
</file>