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61" r:id="rId3"/>
    <p:sldId id="259" r:id="rId4"/>
    <p:sldId id="269" r:id="rId5"/>
    <p:sldId id="270" r:id="rId6"/>
    <p:sldId id="260" r:id="rId7"/>
    <p:sldId id="265" r:id="rId8"/>
    <p:sldId id="271" r:id="rId9"/>
    <p:sldId id="268" r:id="rId10"/>
    <p:sldId id="267" r:id="rId11"/>
    <p:sldId id="264" r:id="rId12"/>
    <p:sldId id="272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2016/7/25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2016/7/25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彌勒佛修行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特色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一、彌勒佛已經應運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應劫經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七佛治世三佛收圓。前面已過了九佛，現在是彌勒佛應運。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彌勒真經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佛說彌勒救苦經，彌勒下世不非輕，領寶齊魯靈山地，拈花印證考三乘。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彌勒真經上又說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：紅陽了道歸家去，轉到三陽彌勒尊。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無極老母說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現如今白陽展彌勒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應運。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彌勒佛修行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特色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、彌勒佛不修禪定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禪定：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是不參禪打坐。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乘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根人，只知打坐，做個自了漢，縱然有成，頂多到氣天，仍再輪迴中。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大乘佛法是覺行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圓滿，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不參禪打坐，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覺的功夫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是拜明師求道，找到生死覺路。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行的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功夫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，是廣度有緣眾生。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彌勒佛不修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禪定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，只修大乘菩薩道，如此方能化娑婆為蓮花邦。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247728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彌勒佛修行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特色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7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七、彌勒佛遊戲人間</a:t>
            </a:r>
            <a:endParaRPr lang="en-US" altLang="zh-TW" sz="37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彌勒佛化身為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「布袋和尚」。</a:t>
            </a:r>
            <a:endParaRPr lang="en-US" altLang="zh-TW" sz="3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長得矮胖，肚子奇大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，且行為怪異，天要下雨的時候便預先穿濕布鞋，天晴時則穿木屐，</a:t>
            </a:r>
            <a:endParaRPr lang="en-US" altLang="zh-TW" sz="3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常用竹杖挑著大布袋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在街上化緣，凡所需的用品都裝於布袋內，因為出門經常布袋不離身，所以人稱「布袋和尚」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布袋和尚偈：                  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彌勒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真彌勒                      分身千百億                    時時示時人                       時人自不識</a:t>
            </a:r>
            <a:endParaRPr lang="en-US" altLang="zh-TW" sz="3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121543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彌勒佛修行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特色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八、彌勒佛之大愿力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彌勒佛之大愿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：要將娑婆世界化為蓮花邦，成就人間淨土。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因此愿力，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奉老母之命掌天盤，負責救渡三曹眾生。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彌勒佛之大愿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感召諸天仙佛，乘愿來助道。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彌勒真經上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說：     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滿天星斗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下世               五方列仙下天宮   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扶助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大道                 保佑鄉兒得安寧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046481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彌勒佛修行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特色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彌勒上生經說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世尊記曰。汝等及未來世修福持戒。皆當往生彌勒菩薩前為彌勒菩薩之所攝受。佛告優波離。作是觀者名為正觀。若他觀者名為邪觀。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佛告優波離：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汝今諦聽，是彌勒菩薩於未來世，當為眾生作大歸依處，若有歸依彌勒菩薩著，當知是人於無上道得不退轉。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559652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彌勒佛修行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特色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大寶積經：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爾時世尊即伸右手，以摩彌勒菩薩摩訶薩頭頂說：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彌勒，我咐囑你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，將來末世後五百歲，正法滅時，汝當守護佛法僧寶，不要使它斷絕。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382839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彌勒佛修行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特色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二、彌勒佛修慈心三昧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三昧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即專心致力於慈心，觀想一切眾生普遍蒙受喜樂。去除妄念雜慮，遠離瞋恚怨憎的念頭。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彌勒佛的初發心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：不食眾生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肉，即是慈心三昧的展現。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前身留之王說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這個慈心定的光明，真是很偉大，我將會常常修習慈心三昧。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大王發完此願後，便專心修習慈心定，不食眾生肉。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976481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彌勒佛修行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特色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彌勒意解為慈也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．彌勒的名字叫阿逸多，譯成中文即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「慈無能」。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彌勒菩薩的姓名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，譯成中文，就是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無能勝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，意即天下中，沒有任何力量，比慈心更優勝，即慈心是天下無敵的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彌勒佛前身仙人說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寧可自己殺身破眼目，受種種痛苦，也不忍食眾生肉！願我生生世世不起殺想，常不食肉，而入慈心三昧，直到成佛，永遠守住不食肉戒！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大乘本生心地觀經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860890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彌勒佛修行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特色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三、慈心三昧的好處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慈心，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內心不起嗔恚，不起惡心，与世無爭，淡泊明利，又能与衆生廣結善緣，己立立人，己達達人，所以修道必成。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修行慈心，不起瞋恚心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的好處：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佛經：瞋恚因緣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，能令眾生墮於地獄中；心中若懷怨結，後世必墮毒蛇中；故菩薩行者，當捨離所有瞋恚怨結。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845653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彌勒佛修行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特色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、慈心三昧忍辱行</a:t>
            </a:r>
            <a:endParaRPr lang="en-US" altLang="zh-TW" sz="34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昔日寒山問拾得曰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：世間謗我、欺我、辱我、笑我、輕我、賤我、惡我、騙 我、如何處治乎？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拾得云：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只是忍他、讓他、由他、避他、耐他、敬他、不要理他、再待幾年你且看他。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寒山又問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此外還有什麼處的秘訣，可以躲避別人惡意的糾纏呢？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拾得就告訴他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我曾經看過彌勒菩薩偈，你且聽我念來，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偈子是這樣說的：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310124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彌勒佛修行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特色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老拙穿破襖，                        淡飯腹中飽，                  補破好遮寒，                 萬事隨緣了。                      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有人罵老拙，                  老拙只說好，                  有人打老拙，                    老拙自睡倒。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涕唾在面上，                  隨他自乾了，                   我也省氣力，                    他也無煩惱。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122933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彌勒佛修行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特色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、彌勒佛不斷煩惱</a:t>
            </a:r>
            <a:endParaRPr lang="en-US" altLang="zh-TW" sz="34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累劫以來，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已經成佛，但不捨眾生，時時示現於諸法界中，渡化眾生離苦得樂。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彌勒佛來到人間降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，跟我們人一樣，都有生老病死，種種痛苦，這些都是煩惱，彌勒佛降世，也免不了，這叫做「不斷煩惱」。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但彌勒佛雖落入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因果煩惱中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，但不迷昧因果，覺性常在，廣度有緣眾生。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61020079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324</TotalTime>
  <Words>1120</Words>
  <Application>Microsoft Office PowerPoint</Application>
  <PresentationFormat>如螢幕大小 (16:9)</PresentationFormat>
  <Paragraphs>201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彌勒佛修行特色 悟見講                  </vt:lpstr>
      <vt:lpstr>彌勒佛修行特色 悟見講                  </vt:lpstr>
      <vt:lpstr>彌勒佛修行特色 悟見講                  </vt:lpstr>
      <vt:lpstr>彌勒佛修行特色 悟見講                  </vt:lpstr>
      <vt:lpstr>彌勒佛修行特色 悟見講                  </vt:lpstr>
      <vt:lpstr>彌勒佛修行特色 悟見講                  </vt:lpstr>
      <vt:lpstr>彌勒佛修行特色 悟見講                  </vt:lpstr>
      <vt:lpstr>彌勒佛修行特色 悟見講                  </vt:lpstr>
      <vt:lpstr>彌勒佛修行特色 悟見講                  </vt:lpstr>
      <vt:lpstr>彌勒佛修行特色 悟見講                  </vt:lpstr>
      <vt:lpstr>彌勒佛修行特色 悟見講                  </vt:lpstr>
      <vt:lpstr>彌勒佛修行特色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150</cp:revision>
  <dcterms:created xsi:type="dcterms:W3CDTF">2014-02-15T05:50:45Z</dcterms:created>
  <dcterms:modified xsi:type="dcterms:W3CDTF">2016-07-25T03:52:11Z</dcterms:modified>
</cp:coreProperties>
</file>