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彌勒佛的慈心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即專心致力於慈心，觀想一切眾生普遍蒙受喜樂。去除妄念雜慮，遠離瞋恚怨憎的念頭。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彌勒佛的初發心：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不食眾生肉，即是慈心三昧的展現。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彌勒佛前身留之王說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這個慈心定的光明，真是很偉大，我將會常常修習慈心三昧。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大王發完此願後，便專心修習慈心定，不食眾生肉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二、彌勒二字的意義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彌勒意解為慈也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．彌勒的名字叫阿逸多，譯成中文即「慈無能」。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所以彌勒菩薩的姓名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，譯成中文，就是「慈無能勝」，意即天下中，沒有任何力量，比慈心更優勝，即慈心是天下無敵的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三、不食衆生肉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彌勒佛前身仙人說：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「寧可自己殺身破眼目，受種種痛苦，也不忍食眾生肉！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願我生生世世不起殺想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，常不食肉，而入慈心三昧，直到成佛，永遠守住不食肉戒！」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大乘本生心地觀經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3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四、彌勒的忍辱修行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彌勒忍辱偈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老拙穿破襖，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淡飯腹中飽，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補破好遮寒，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萬事隨緣了。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有人罵老拙，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老拙只說好，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有人打老拙，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老拙自睡倒。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涕唾在面上，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隨他自乾了，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我也省氣力，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他也無煩惱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8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五、彌勒佛不斷煩惱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彌勒佛累劫以來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，已經成佛，但不捨眾生，時時示現於諸法界中，渡化眾生離苦得樂。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彌勒佛來到人間降世，跟我們人一樣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，都有生老病死，種種痛苦，這些都是煩惱，彌勒佛降世，也免不了，這叫做「不斷煩惱」。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但彌勒佛雖落入因果煩惱中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，但不迷昧因果，覺性常在，廣度有緣眾生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5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六、彌勒佛不修禪定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不修禪定：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是不參禪打坐。小乘根人，只知打坐，做個自了漢，縱然有成，頂多到氣天，仍在輪迴中。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覺行圓滿，不參禪打坐，覺的功夫是拜明師求道，找到生死覺路。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行的功夫，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是廣度有緣眾生。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彌勒佛不修禪定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，只修大乘菩薩道，如此方能化娑婆為蓮花邦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5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七、彌勒佛遊戲人間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彌勒佛化身為「布袋和尚」。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長得矮胖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，肚子奇大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要下雨的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時候，便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預先穿濕布鞋，天晴時則穿木屐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常用竹杖，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街上化緣，凡所需的用品都裝於布袋內，因為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出門，經常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布袋不離身，所以人稱「布袋和尚」。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布袋和尚偈：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彌勒真彌勒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分身千百億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時時示時人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時人自不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40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八、彌勒佛之大愿力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彌勒佛之大愿力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：要將娑婆世界化為蓮花邦，成就人間淨土。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因此愿力，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奉老母之命掌天盤，負責救渡人天眾生。</a:t>
            </a:r>
          </a:p>
        </p:txBody>
      </p:sp>
    </p:spTree>
    <p:extLst>
      <p:ext uri="{BB962C8B-B14F-4D97-AF65-F5344CB8AC3E}">
        <p14:creationId xmlns:p14="http://schemas.microsoft.com/office/powerpoint/2010/main" val="4167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</TotalTime>
  <Words>629</Words>
  <Application>Microsoft Office PowerPoint</Application>
  <PresentationFormat>如螢幕大小 (16:9)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彌勒佛之修行  悟見講</vt:lpstr>
      <vt:lpstr>彌勒佛之修行  悟見講</vt:lpstr>
      <vt:lpstr>彌勒佛之修行  悟見講</vt:lpstr>
      <vt:lpstr>彌勒佛之修行  悟見講</vt:lpstr>
      <vt:lpstr>彌勒佛之修行  悟見講</vt:lpstr>
      <vt:lpstr>彌勒佛之修行  悟見講</vt:lpstr>
      <vt:lpstr>彌勒佛之修行  悟見講</vt:lpstr>
      <vt:lpstr>彌勒佛之修行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188</cp:revision>
  <dcterms:created xsi:type="dcterms:W3CDTF">2014-02-15T05:50:45Z</dcterms:created>
  <dcterms:modified xsi:type="dcterms:W3CDTF">2017-08-30T01:59:28Z</dcterms:modified>
  <cp:contentStatus/>
</cp:coreProperties>
</file>