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304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生因緣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 千愁一指開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二首佛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偈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大道傳天下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愁一指開，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歡顏無爾我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個個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如來。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大肚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能容，                    了卻人間多少事；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滿腔歡喜，                        笑開天下古今愁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生因緣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二、彌勒佛應運因緣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妙法蓮華經云：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「諸佛世尊，唯以一大事因緣故出現於世。」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應劫經云：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混沌初開，定就十佛掌教，七佛治世，三佛收圓。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註：彌勒佛，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十佛應運，是為白陽時期，三會收圓，大開龍華會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339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生因緣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三、大寶積經的印証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大寶積經：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佛世尊即伸右手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，以摩彌勒菩薩摩訶薩頂，作如是言：「彌勒！我付囑汝。當來末世後五百歲，正法滅時，汝當守護佛法僧寶，莫令斷絕。」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註：大集經所言：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「五五百年」說，佛滅至今正是二千五百餘年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237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生因緣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四、彌勒上升經的印証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彌勒上升經佛陀説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「善哉！善哉！善男子！汝於閻浮提，廣修福業，來生此處，此處名兜率陀天，今此天主名曰彌勒。汝當歸依。」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又佛告優婆離：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「汝今諦聽！是彌勒菩薩於未來世，當為眾生作大歸依處，若有歸依彌勒菩薩者，當知是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人，於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道，得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不退轉。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38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生因緣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五、彌勒下生經的印証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佛說彌勒下生經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「時有菩提樹，號名曰龍華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氏大悲尊，於下成正覺。」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註：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當彌勒菩薩在龍華樹下，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證得無上正等正覺的究竟佛位，成為新生佛陀時，三千大千剎土世界，出現六種震動，地神都紛紛奔走相告說：「現在彌勒已經成佛了！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752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生因緣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六、維摩結經的印証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維摩結經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於是佛告彌勒菩薩言：「彌勒！我今以無量阿僧祇劫，所集阿耨多羅三藐三菩提法，付囑於汝，如是輩經於佛滅後末世之中，汝當以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神力，廣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宣流布於閻浮提。無令斷絕。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002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生因緣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七、彌勒佛修慈心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華嚴經云：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「或見彌勒最初證得慈心三昧，從是以來，號為慈氏。」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註：彌勒菩薩，從初度發心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，不食眾生肉，以是因緣名慈氏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255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生因緣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八、彌勒佛的人間淨土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彌勒下生經（白話）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爾時佛世尊，告訴阿難尊者說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：「將來經過很久遠，彌勒菩薩下生人間的時候，這個世界上的土地非常廣大、很肥沃，平坦如鏡，物產豐富，到處都有甘美的果樹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087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生因緣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八、彌勒佛的人間淨土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彌勒下生經（白話）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漂亮又清香的鮮花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，芳香無比，綠草遍地，人們在地上行走，非常舒適。人口眾多，街道巷弄都排列的非常整齊，人們比鄰而居，雞犬相聞，和樂無邊，四季如春。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924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530</TotalTime>
  <Words>690</Words>
  <Application>Microsoft Office PowerPoint</Application>
  <PresentationFormat>如螢幕大小 (16:9)</PresentationFormat>
  <Paragraphs>43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彌勒佛下生因緣 悟見講</vt:lpstr>
      <vt:lpstr>彌勒佛下生因緣 悟見講</vt:lpstr>
      <vt:lpstr>彌勒佛下生因緣 悟見講</vt:lpstr>
      <vt:lpstr>彌勒佛下生因緣 悟見講</vt:lpstr>
      <vt:lpstr>彌勒佛下生因緣 悟見講</vt:lpstr>
      <vt:lpstr>彌勒佛下生因緣 悟見講</vt:lpstr>
      <vt:lpstr>彌勒佛下生因緣 悟見講</vt:lpstr>
      <vt:lpstr>彌勒佛下生因緣 悟見講</vt:lpstr>
      <vt:lpstr>彌勒佛下生因緣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242</cp:revision>
  <dcterms:created xsi:type="dcterms:W3CDTF">2014-02-15T05:50:45Z</dcterms:created>
  <dcterms:modified xsi:type="dcterms:W3CDTF">2017-12-05T06:01:48Z</dcterms:modified>
  <cp:contentStatus/>
</cp:coreProperties>
</file>