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8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、彌勒佛時時示現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彌勒真彌勒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化身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千百億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時時示世人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俱不識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大家都不要忘「見佛聞法証果」的殊勝因緣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：要拜明師求道、修道、辦道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八、對小偷說法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慨嘆的說偈勸道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由貪淪墮世波中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捨卻貪嗔禮大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直截凡情無所得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圓明寂照汝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心中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360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九、人生要放下名利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一日布袋和尚，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在街市鬧區中，看見那些攘往熙來的人群，無非是為名為利而忙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慨然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的說偈道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趣利求名空自忙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利名二字陷人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急須返照娘生面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一片靈心是覺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50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十、彌勒佛的禪道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吾有一軀佛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不塑亦不裝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雕亦不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刻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一塊泥土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彩色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工畫畫不成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相本自然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清淨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皎潔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雖然是一軀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分身千百億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78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十一、彌勒佛的忍辱行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彌勒佛的忍辱偈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有人罵老拙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拙只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有人打老拙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拙自睡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唾在臉上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他自乾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我也省力氣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這樣波羅蜜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便是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妙中寶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若知這消息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愁道不了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7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二、布袋和尚是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唐末至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，後梁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時期之僧人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浙江寧波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。因常背負一隻布袋開口而笑，又稱布袋和尚、笑佛。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是彌勒佛的化身，他的一付尊容，笑口常開，他最大的特徵是肚皮很大。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他的行為，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也是佯狂作態，瘋瘋顛顛的出語無定，住宿的地方是隨遇而安，就地便臥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38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二、布袋和尚是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的隨身法寶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，是一個禪杖和一個布袋，他的布袋可以稱為百寶乾坤袋，凡是供身之具，全部財產家當，都貯在袋中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28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三、遊戲中廣結善緣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到了聚落村莊，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見到人家 吃東西，就伸手化緣，他接到手中，先咬一口，再分一半放進寶袋之內。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假使袋中之物多了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，就招引小朋友們，找一塊空地坐下來，把袋子倒下，讓小孩子搶了吃，他在一旁哈哈的笑，因此一般小孩子部喜歡他，和他在一起玩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59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四、修行不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貧困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在大雪天裡，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他臥在雪地裡，不但沒有凍死，並且雪不沾身，至此人們對他，感到奇異，並且讚嘆他的修行。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他向人家化緣，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把化來的貨品，再賣出去，將得的錢去救濟貧苦的人。總之，他自己是不存分文的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6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五、顯化不忘結善緣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他示人吉凶很靈驗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，天如果要下雨，他就穿上濕草鞋，在路上 急驟行走，表示大雨快來似的。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如果是遇到亢陽不雨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，他就拖曳木屐，跑到橋上，豎膝而臥。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日子久了，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當地的農民都以他的行動為氣象臺，看他的舉動就知道，天氣有什麼樣變化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68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六、修行不忘隨緣說法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，有一次，遇見宰牛的屠夫，為其說法道：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一切畜生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，是造業人的果報，你如今造業殺生，貪財無道，何不為其贖救活命，你知道因果可畏嗎？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又為之說偈道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殺牛之人號羅剎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殺他自殺誰驚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刀山斧斫暨鍪前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何劫何時時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1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七、對農夫說法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布袋和尚有一次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，接受農夫的供養以後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其說法開示道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手把青秧插滿田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低頭便見水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六根清淨方為道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退步原來是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6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八、對小偷說法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布袋和尚深夜獨坐橋上，忽然有一宵小，探頭窺看，而且對 他有所圖謀的舉動。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和尚朝他咧嘴一笑道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我是窮和尚，沒有銀錢的 呀！你也不要妄起貪心，要知道貪財奪利的人，無端造罪，要遭輪迴之報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5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503</TotalTime>
  <Words>753</Words>
  <Application>Microsoft Office PowerPoint</Application>
  <PresentationFormat>如螢幕大小 (16:9)</PresentationFormat>
  <Paragraphs>60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布袋和尚彌勒佛 悟見講</vt:lpstr>
      <vt:lpstr>布袋和尚彌勒佛 悟見講</vt:lpstr>
      <vt:lpstr>布袋和尚彌勒佛 悟見講</vt:lpstr>
      <vt:lpstr>布袋和尚彌勒佛 悟見講</vt:lpstr>
      <vt:lpstr>布袋和尚彌勒佛 悟見講</vt:lpstr>
      <vt:lpstr>布袋和尚彌勒佛 悟見講</vt:lpstr>
      <vt:lpstr>布袋和尚彌勒佛 悟見講</vt:lpstr>
      <vt:lpstr>布袋和尚彌勒佛 悟見講</vt:lpstr>
      <vt:lpstr>布袋和尚彌勒佛 悟見講</vt:lpstr>
      <vt:lpstr>布袋和尚彌勒佛 悟見講</vt:lpstr>
      <vt:lpstr>布袋和尚彌勒佛 悟見講</vt:lpstr>
      <vt:lpstr>布袋和尚彌勒佛 悟見講</vt:lpstr>
      <vt:lpstr>布袋和尚彌勒佛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218</cp:revision>
  <dcterms:created xsi:type="dcterms:W3CDTF">2014-02-15T05:50:45Z</dcterms:created>
  <dcterms:modified xsi:type="dcterms:W3CDTF">2017-10-06T02:38:46Z</dcterms:modified>
  <cp:contentStatus/>
</cp:coreProperties>
</file>