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、孔子問禮於老子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孔子適周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，將問禮於老子。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二、老子勸孔子求道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子所言者，其人與骨，皆已朽矣，獨其言在耳。且君子得其時則駕，不得其時則蓬累而行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十一、得天道不容易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孔弟子（子貢）説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夫子之文章，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可得而聞也。夫子之言性與天道，不可得而聞也。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註：言性與天道，就是心法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，乃代代祖師，心心相印的正法。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34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38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三、世間一切皆虛幻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吾聞之，良賈深藏若虛，君子盛德，容貌若愚。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去子之驕氣與多欲，態色與淫志，是皆無益於子之身。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吾所以告子，若是而已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史記・老子韓非列傳第三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4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四、孔子聽老子求道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孔子求道後，非常高興。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孔子讚嘆曰：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66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五、猶龍之嘆讚老子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孔子去，謂弟子曰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，吾知其能飛；魚，吾知其能游；獸，吾知其能走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者可以為罔，游者可以為綸，飛者可以為矰。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至於龍吾不能知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，其乘風雲而上天。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吾今日見老子，其猶龍邪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史記・老子韓非列傳第三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1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六、執中為儒家心法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孔子祖述堯舜説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堯曰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！爾舜！天之曆數在爾躬，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允執厥中，四海困窮，天祿永終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3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七、用其中能成聖人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其大知也與，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舜好問而好察爾言，隱惡而揚善，執其兩端，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用其中於民，其斯以為舜乎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3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八、堯舜禹心法傳承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又舜傳禹曰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：「人心惟危，道心惟微，惟精惟一，允執厥中。」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註：「中」為堯、舜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、禹、湯、文、武、周公、孔子、顏子、曾子、子思、孟子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相傳之心法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93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九、孔子的潔矩之道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七十而從心所欲，不踰矩。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四書大學篇説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知止而後有定，定而後能靜，能安、能慮、能得。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註：這就是一念一行，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完全不離規矩，完全合乎德。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897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孔子之求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十、孔子傳道於弟子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顏回得一善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，則拳拳服膺。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，吾道一以貫之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曾子曰：「唯。」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子出，門人問：「何謂也？」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：夫子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之道，忠恕而已矣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5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640</Words>
  <Application>Microsoft Office PowerPoint</Application>
  <PresentationFormat>如螢幕大小 (16:9)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  <vt:lpstr>孔子之求道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2018-04-11T02:03:32Z</dcterms:modified>
  <cp:contentStatus/>
</cp:coreProperties>
</file>