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306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見註曰：資料取自網路文章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一、家戶人曉呂仙祖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呂洞賓是傳說中的「八仙」之一。他的故事在中國家喻戶曉，啟悟了很多後世之人，走上了返本歸真的修煉之路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九、人生一切都如夢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離權趁機啟悟說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：「剛才的夢升降浮沉，榮辱無常，五十年來一瞬間。真的是，富貴不足喜，貧賤何足憂！縱然說富貴喜夢，貧賤憂夢，說到底都是夢，夢境總有醒來時！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6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十、呂仙祖立志修道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呂洞賓頓悟迷津一心向道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，懇請鍾離權收為弟子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離權為了考驗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誠心向道，考驗他十次之後，才正式收他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9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二、呂仙祖之仕途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呂洞賓少有大志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，通習儒家經典，以博學通達遠近聞名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光大先祖鴻業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，他決心走科舉入仕之路。但多次應舉都名落孫山，心中煩悶，鬱鬱寡歡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89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三、呂仙祖遇仙人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呂洞賓最後一次落第之後，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在長安街市遊逛以消遣解悶。不意之間，他在一處酒肆門前遇見一位道士。道士正朝酒家走去，口裡還詠唱著：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莫厭追歡笑語頻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尋思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離亂可傷神。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閒來屈指從頭數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得到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清平有幾人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真仙不易逢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幾時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歸去願相從。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自言住處連滄海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蓬萊第一峰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00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四、仙人是鍾離大仙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呂洞賓聽著聽著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，不禁被吸引。待道士唱完，呂洞賓上前施禮說：「敢問道長尊姓大名？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回答道：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「貧道姓鍾離，名權，字雲房，號正陽子，又號為天下都散漢。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61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、呂仙祖的志向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呂洞賓覺得此人仙風道骨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，異於常人，便急忙請鍾離權到酒店入上座，斟酒共飲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杯過後，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鍾離權請呂洞賓賦詩助興，藉此窺察他向道的至誠之意。於是，呂洞賓即席口占一絕道：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生在儒家遇太平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纓重滯布衣輕。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誰能世上爭名利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事玉皇歸上清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0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六、鍾離大仙欲渡化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鍾離權一聽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，知其與道有緣，但放不下世間名利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鍾離權即邀呂洞賓到終南山自己的隱居之所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離權為款待呂洞賓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，親自下廚做黃梁米飯。而呂洞賓卻伏在桌上呼呼的進入了夢鄉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5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七、夢境中榮華富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夢中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京應考，榜列甲第，一舉成名。他做官以後清正廉潔，政績卓著，自州縣地方官青雲直上而到朝廷政要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兩次娶了清河大族崔氏名閨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，舉家人財兩旺，兒孫滿堂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82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八、夢中富貴不長久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呂洞賓為官顯赫達四十年，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後居宰臣十年，獨稟朝政，春風得意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他忽遭厄難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，被籍沒家產貶謫邊疆。呂洞賓瘦骨嶙峋，立馬風雪之中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孑然一身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，困頓至極之際，不禁仰天長歎，恍然驚醒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9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呂法律主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九、人生一切都如夢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鍾離權站在一旁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，看著驚魂未定的呂洞賓，笑著說：「黃梁尚未煮熟，夢境就如此結束了！」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呂洞賓聽後大驚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，立即問道：「先生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何以知？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6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</TotalTime>
  <Words>744</Words>
  <Application>Microsoft Office PowerPoint</Application>
  <PresentationFormat>如螢幕大小 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  <vt:lpstr>呂法律主簡介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204</cp:revision>
  <dcterms:created xsi:type="dcterms:W3CDTF">2014-02-15T05:50:45Z</dcterms:created>
  <dcterms:modified xsi:type="dcterms:W3CDTF">2017-09-21T07:31:32Z</dcterms:modified>
  <cp:contentStatus/>
</cp:coreProperties>
</file>