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0" r:id="rId10"/>
    <p:sldId id="301" r:id="rId11"/>
    <p:sldId id="298" r:id="rId12"/>
    <p:sldId id="299" r:id="rId13"/>
    <p:sldId id="310" r:id="rId14"/>
    <p:sldId id="309" r:id="rId15"/>
    <p:sldId id="30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2016/10/26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2016/10/26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八仙韓湘子求道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一、韓湘子大仙簡介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韓湘子大仙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白鶴童轉世，三歲喪父，七歲喪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戀功名，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只願學大道長生，得明師鍾呂二仙指點玄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八仙韓湘子求道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九、韓大仙願學長生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湘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膝跪下說道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：弟子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願學長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呂勸道：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詩書原本有黃金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你還須學功名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試看滿朝朱子貴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個個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都是讀書人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湘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子又說道：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黃金難買少年春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少年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正好學長生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此時少年不修煉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年老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後悔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悔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不贏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731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八仙韓湘子求道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方纔靜聽道情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眼看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二位師尊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位臉紅肚大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位儒雅斯文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弟子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因人揣理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真還是道真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功名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我實不學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長生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決意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奉行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從何處下手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望師尊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指明                  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離聞是說已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叫聲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弟子細聽 </a:t>
            </a:r>
          </a:p>
        </p:txBody>
      </p:sp>
    </p:spTree>
    <p:extLst>
      <p:ext uri="{BB962C8B-B14F-4D97-AF65-F5344CB8AC3E}">
        <p14:creationId xmlns:p14="http://schemas.microsoft.com/office/powerpoint/2010/main" val="201024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八仙韓湘子求道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十、韓大仙求道得道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鍾離大仙開示道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是三教心法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朝聞夕死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是天地玄宗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界內外獨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演數已滿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纔一洩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東林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備上品供養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上歷代師尊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獻上三天佛聖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上瑤池玉京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002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八仙韓湘子求道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三官紫府掛號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殿地府抽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丁          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發雷霆誓願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指大道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願不傳佛印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洩招罪不輕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一切鋪排佈置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去辦理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調停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頃刻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備辦齊整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師哀告投呈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鍾離跪祝先師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檀香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五次爐焚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540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八仙韓湘子求道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傳受三皈五戒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指點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率性功程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纔把天機洩了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叫聲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弟子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遵行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犯皈犯戒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得道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定有考懲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逆考須要順受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考莫起貪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嗔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高龍降虎伏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大鬼敬神欽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果能體貼此話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你蓮臺高登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020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八仙韓湘子求道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話說湘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聞大道玄微，句句謹記心間，不甚歡喜之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96843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八仙韓湘子求道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叔父為唐 韓愈，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曾多次勸韓愈修行而不就，後來韓愈被貶八千里外朝陽，困於雪嶺藍關，想到韓湘子曾有預言，始知悔悟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一詩為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一封朝奏九重天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責貶朝陽路八千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雲橫秦嶺家何在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雪擁藍關馬不前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149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八仙韓湘子求道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二、韓大仙七歲學道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韓湘子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七歲學長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遇鍾呂明師指玄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關（韓湘子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湘子稟上二位師父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，今將何書指教於我？師父道：「我且問你，是學功名嗎？還是學長生之道？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湘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子問道：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「功名長生四字怎樣講法？望師父一一指明，弟子方纔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498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八仙韓湘子求道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三、何謂功名長生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鐘離大仙道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講來你靜聽：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講功名 講長生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來有段好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道情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功名不是長生路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長生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之中有功名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分層次 有根生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要人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會認假與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無極初生為太極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動一靜互其根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918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八仙韓湘子求道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四、變化無窮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幽深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鐘離大仙道：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重濁 上輕清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尊地卑定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乾坤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在天成象地成形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變化無窮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理幽深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陰陽理 有五行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化生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萬物化生人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這點真性由天命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各得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所賦生又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號五常 健順稱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明清白最虛靈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生陽生陰長動靜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天地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之數盡生成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27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八仙韓湘子求道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五、人能參讚天地萬物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鐘離大仙道：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才者 天地人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萬物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皆備在一身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一人自有一個性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本相近習遠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分遠 越不明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去分來變七情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七情攪擾三心縱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縱便傷神氣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三家散 識神親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酒色財氣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功名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聖賢經典都讀盡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勞神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費力苦五更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50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八仙韓湘子求道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六、人迷昧了本性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鐘離大仙道：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功名 磨死人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賦文章細研精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十載寒窗無人問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一舉成名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居禮部 做大臣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你叔父一般形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官位大時權柄大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君如羊伴虎情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雖榮耀 極淘神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人之下萬人尊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有日冒犯君王怒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蓋世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功勞化灰塵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074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八仙韓湘子求道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七、求道了生死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鐘離大仙道：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箕子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比干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一個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囚奴一剮心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韓信功高劍下死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曹操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阿鼻苦呻吟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讀書人 理要明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得了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功名莫糊行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功名富貴能迷性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醉生夢死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轉迴輪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六道 變四生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生長死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死長生             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關竅 不二門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教聖人此中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150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八仙韓湘子求道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八、真修實煉成大道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鐘離大仙道：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玄入牝勤修煉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精化氣氣化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               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動一靜轉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地位育中和景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生陽生不住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停               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不輕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有關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世道永傳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長生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之中功名大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功名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長生不計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春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790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283</TotalTime>
  <Words>651</Words>
  <Application>Microsoft Office PowerPoint</Application>
  <PresentationFormat>如螢幕大小 (16:9)</PresentationFormat>
  <Paragraphs>73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Franklin Gothic Book</vt:lpstr>
      <vt:lpstr>微軟正黑體</vt:lpstr>
      <vt:lpstr>標楷體</vt:lpstr>
      <vt:lpstr>Arial</vt:lpstr>
      <vt:lpstr>Wingdings 2</vt:lpstr>
      <vt:lpstr>科技</vt:lpstr>
      <vt:lpstr>八仙韓湘子求道 悟見講</vt:lpstr>
      <vt:lpstr>八仙韓湘子求道 悟見講</vt:lpstr>
      <vt:lpstr>八仙韓湘子求道 悟見講</vt:lpstr>
      <vt:lpstr>八仙韓湘子求道 悟見講</vt:lpstr>
      <vt:lpstr>八仙韓湘子求道 悟見講</vt:lpstr>
      <vt:lpstr>八仙韓湘子求道 悟見講</vt:lpstr>
      <vt:lpstr>八仙韓湘子求道 悟見講</vt:lpstr>
      <vt:lpstr>八仙韓湘子求道 悟見講</vt:lpstr>
      <vt:lpstr>八仙韓湘子求道 悟見講</vt:lpstr>
      <vt:lpstr>八仙韓湘子求道 悟見講</vt:lpstr>
      <vt:lpstr>八仙韓湘子求道 悟見講</vt:lpstr>
      <vt:lpstr>八仙韓湘子求道 悟見講</vt:lpstr>
      <vt:lpstr>八仙韓湘子求道 悟見講</vt:lpstr>
      <vt:lpstr>八仙韓湘子求道 悟見講</vt:lpstr>
      <vt:lpstr>八仙韓湘子求道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97</cp:revision>
  <dcterms:created xsi:type="dcterms:W3CDTF">2014-02-15T05:50:45Z</dcterms:created>
  <dcterms:modified xsi:type="dcterms:W3CDTF">2016-10-26T02:55:17Z</dcterms:modified>
</cp:coreProperties>
</file>