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4" r:id="rId2"/>
    <p:sldId id="335" r:id="rId3"/>
    <p:sldId id="343" r:id="rId4"/>
    <p:sldId id="342" r:id="rId5"/>
    <p:sldId id="341" r:id="rId6"/>
    <p:sldId id="340" r:id="rId7"/>
    <p:sldId id="339" r:id="rId8"/>
    <p:sldId id="33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轉苦為樂的人生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一、人生都有苦與樂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人生的意義，不外有苦、有樂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，誠是苦、樂參半，現在就來談談，人生到底有多苦？有多樂？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苦的方面：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人生最痛苦的就是：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傷心莫過於妻潑子逆。恨心莫過於以怨報德。淒心莫過於窮途末路。灰心莫過於眾叛親離。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痛心莫過於功虧一簣。悔心莫過於言錯失足。疲心莫過於精神壓迫。這是人生最痛苦的地方。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轉苦為樂的人生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二、人生最悲慘的事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就是一世功名毀於一旦，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人為財死、鳥為食亡。為了貪婪而遭殺身之禍。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胡作非為、遭天誅人滅、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再加上天災、人禍、戰亂、無情摧毀或是無辜受累，這是人生最悲慘的命運。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925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轉苦為樂的人生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三、人生最無奈的事 　　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就是求不得苦，愛別離苦、怨憎會苦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，但彼此又必須遇在一起。疾病、飢寒、為三餐而奔波，為名利而勞碌，為家累而牽掛，這是人生最無奈的事情。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在你們人生中，是否都有看到這些呢？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所以這是世間的常情，人生的定律，但又不得不去，面對事實的困難。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244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轉苦為樂的人生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四、修道要苦中作樂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從以上的事實，使我們體會到人情冷暖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，所以身為一位修道者，只能苦中作樂，逆來順受，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那麼修道人，就要轉識生智、斷惑學佛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、滅業為善，從無常中去見真常，從無我中去見真我，達到自覺、覺他、自利、利他之工作。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故要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眾生無邊誓願渡、煩惱無盡誓願斷、法門無量誓願學、佛道無上誓願成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06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轉苦為樂的人生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五、面對人生應如此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對人生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，要有無常的覺醒，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對物質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，要有淡薄的看法，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對真理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，要有追求的熱誠，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，要有服務的犧牲，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，要有嚴格的修持，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對同修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，要有平等的觀念，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邁向偉大完美之人格，這樣才不白來世間一趟。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461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轉苦為樂的人生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六、修道應有這樣做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修道人應該：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有力者疾以助人、有財者勉以濟人、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有道者勤以教人、有德者誠以化人。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所以人生最快樂的，就是為善助人、精神充實。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18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轉苦為樂的人生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七、效法孟子的精神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孟子曰：君子有三樂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父母俱存、兄弟無故一樂也 。仰不愧于天、俯不怍於人二樂也。得天下英才而教育之，三樂也。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這是君子在人生方面，快樂的地方。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798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轉苦為樂的人生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八、今後人生的目標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人生最大的安慰就是盡忠、盡孝、盡職、完成自己的使命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，生榮死哀，活的有意義，犧牲有代價。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今後的目標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今後你們要拒邪不入，不要拒理不入，要與魔為敵，不要以人為敵。為師但願你們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真心修道，真心辦道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，這樣才不會辜負天恩師德。</a:t>
            </a:r>
          </a:p>
          <a:p>
            <a:pPr algn="l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84053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2912</TotalTime>
  <Words>717</Words>
  <Application>Microsoft Office PowerPoint</Application>
  <PresentationFormat>如螢幕大小 (16:9)</PresentationFormat>
  <Paragraphs>52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轉苦為樂的人生 悟見講</vt:lpstr>
      <vt:lpstr>轉苦為樂的人生 悟見講</vt:lpstr>
      <vt:lpstr>轉苦為樂的人生 悟見講</vt:lpstr>
      <vt:lpstr>轉苦為樂的人生 悟見講</vt:lpstr>
      <vt:lpstr>轉苦為樂的人生 悟見講</vt:lpstr>
      <vt:lpstr>轉苦為樂的人生 悟見講</vt:lpstr>
      <vt:lpstr>轉苦為樂的人生 悟見講</vt:lpstr>
      <vt:lpstr>轉苦為樂的人生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665</cp:revision>
  <dcterms:created xsi:type="dcterms:W3CDTF">2014-02-15T05:50:45Z</dcterms:created>
  <dcterms:modified xsi:type="dcterms:W3CDTF">2020-12-04T01:29:29Z</dcterms:modified>
  <cp:contentStatus/>
</cp:coreProperties>
</file>