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6" r:id="rId4"/>
    <p:sldId id="308" r:id="rId5"/>
    <p:sldId id="307" r:id="rId6"/>
    <p:sldId id="304" r:id="rId7"/>
    <p:sldId id="305" r:id="rId8"/>
    <p:sldId id="301" r:id="rId9"/>
    <p:sldId id="300" r:id="rId10"/>
    <p:sldId id="303" r:id="rId11"/>
    <p:sldId id="311" r:id="rId12"/>
    <p:sldId id="299" r:id="rId13"/>
    <p:sldId id="310" r:id="rId14"/>
    <p:sldId id="302" r:id="rId15"/>
    <p:sldId id="309" r:id="rId16"/>
    <p:sldId id="298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、道在日常生活中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的酸、甜、苦、辣，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我們每個人都要去經過。修道的人和平常人並無兩樣，因此修道是在日常生活之中，為師傳給你們的也就是平常道。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修道要專心，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不要受著外力的影響，來迷失了我們自己，越是努力的去盡心，你們的自性之光，才會越來越亮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十、看淡人生來修道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所急一事，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莫非饑寒為最，有數粉充腸，一絲掛體，尚可渡日，得過還且過。縱皂帽絲線瓊漿佳餚，亦難持百年之不衰，是故屬於軀殼的要看得破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粗茶淡飯布衣輕裘，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只要淡泊無覬覦，無貪亦無憂，莫道清寒苦自受，若肯隨緣，苦膽可變甘泉，苟能化境，茅簷是雅軒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46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十一、命運坎坷要修道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徒兒，大家想一想，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這一生當中快樂的事又有幾樁呢？想一想人為什麼會活得這麼的無奈？人之所以會無奈，就是因為命運坎坷缺陷一大堆，是不是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缺陷才叫做娑婆世界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，有是非才叫做娑婆世界，所以在這坎坷而是是非非的娑婆世界當中，你要能夠站得住腳，那才是一個真正的智人，一個超脫的智人。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6806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十二、修道能成仙佛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各位不要想我是一位凡夫俗子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，我能夠做什麼？自古聖人那一個不是凡夫俗子所證的，是不是？所以曰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佛性平等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40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十三、命運平順要修道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兒，當心有不平等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會將這紅塵的一切看得很不平等，一切都是由心而造，你心不平等命運就不能夠平順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萬象由心而造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，那麼你要你這坎坷的命運能平順，惟有修道建你的德，用你的這一顆心，來看透世間的一切不平等，以及視透這無常的命運，打破無常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7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十四、人生難超無常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你們個個都是智慧高超的，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縱然你能夠跳出千里之外，縱然你是個長跑大將，但是你還是跑不出閻王之手，縱然你是個英雄，你武功蓋世，還是逃不過無常一腳把你踢倒，是不是？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人再怎麼樣的善變，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再怎麼樣的智慧高超，還是敵不過無常輕輕的一吹。當閻羅王一張白紙送過來，他們還不是要撒手人寰？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775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十五、要修道回理天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之中，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自認為很高超，不要一切以自我為中心，所謂天外有天，人外有人，徒兒當要瞭解，你們只是滄海中的一粟，一粒砂子而已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大家眼光要看得遠，千萬不要貪戀眼前的美景，一年過了一年，只為自己的利益，只為自己的快樂啊！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063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71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二、性命不可摔壞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東西可以摔壞呢？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性命不可摔壞。今天找到一條修性了命之路，要好好珍惜。收其心，養其性。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想成仙做佛就要潛心修行、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不二過、低心下氣、和言悅色待人、對自己及仙佛負責。做到己渡渡人，己正正人。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052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三、修道要能吃苦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修道要能吃苦，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要知天地之大，人外有人，天外有天，沒吃苦怎能找回自己的真主人。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因果相循果還生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，轆轆輪迴無停止，鬼差神使奔四野，擒扣萬惡斬萬青。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1811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四、要有安定的心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有安定的心，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才有安定的方向。生活於茫茫人海中，如何去把握方向：力行人德、時用四勿，以止貪癡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58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五、修道辦道的目標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即是內聖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，內聖的終極點是赴龍華證品蓮，成聖成佛。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道即是外王，外王的終極點是完成使命渡眾生，使天下大同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67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六、性命掌握在自己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性命掌握在自己手上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，回家的路，不去走，就會長出荊棘雜草。這些雜草也都是自己長養出來的，不是上天故意要阻撓。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396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七、行功立德來了苦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人生在世苦多於樂，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徒兒們今能得道，也是想了此苦。要了此苦，必須行功立德，唯有真功實懺，上天才能真助啊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修道要有志向，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有理想，有目標。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21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八、認清方向來求道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認清方向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，見風轉舵，重立新生，把根求。一任貪瞋癡愛拋於左，有緣者聖賢遠遠向你在招手，徒兒們宜自勉，宜速修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91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九、人生如夢要修道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榮華富貴，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就是一場夢。人在世間被許多的事情所牽纏，而這些牽纏都是自己找的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瞭解人生的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旅途，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甘有苦，修道的旅程，何嘗不是一樣？只要你有堅強的意志，你有嚮往的心情，有抱負、有理想，就能達成願望，如果只有三分熱度，則這一切都變成虛浮，不是真實的。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660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</TotalTime>
  <Words>1248</Words>
  <Application>Microsoft Office PowerPoint</Application>
  <PresentationFormat>如螢幕大小 (16:9)</PresentationFormat>
  <Paragraphs>74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Franklin Gothic Book</vt:lpstr>
      <vt:lpstr>微軟正黑體</vt:lpstr>
      <vt:lpstr>標楷體</vt:lpstr>
      <vt:lpstr>Arial</vt:lpstr>
      <vt:lpstr>Wingdings 2</vt:lpstr>
      <vt:lpstr>科技</vt:lpstr>
      <vt:lpstr>走向修道的人生 悟見講</vt:lpstr>
      <vt:lpstr>走向修道的人生 悟見講</vt:lpstr>
      <vt:lpstr>走向修道的人生 悟見講</vt:lpstr>
      <vt:lpstr>走向修道的人生 悟見講</vt:lpstr>
      <vt:lpstr>走向修道的人生 悟見講</vt:lpstr>
      <vt:lpstr>走向修道的人生 悟見講</vt:lpstr>
      <vt:lpstr>走向修道的人生 悟見講</vt:lpstr>
      <vt:lpstr>走向修道的人生 悟見講</vt:lpstr>
      <vt:lpstr>走向修道的人生 悟見講</vt:lpstr>
      <vt:lpstr>走向修道的人生 悟見講</vt:lpstr>
      <vt:lpstr>走向修道的人生 悟見講</vt:lpstr>
      <vt:lpstr>走向修道的人生 悟見講</vt:lpstr>
      <vt:lpstr>走向修道的人生 悟見講</vt:lpstr>
      <vt:lpstr>走向修道的人生 悟見講</vt:lpstr>
      <vt:lpstr>走向修道的人生 悟見講</vt:lpstr>
      <vt:lpstr>走向修道的人生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90</cp:revision>
  <dcterms:created xsi:type="dcterms:W3CDTF">2014-02-15T05:50:45Z</dcterms:created>
  <dcterms:modified xsi:type="dcterms:W3CDTF">2016-12-18T02:01:49Z</dcterms:modified>
</cp:coreProperties>
</file>