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298" r:id="rId4"/>
    <p:sldId id="303" r:id="rId5"/>
    <p:sldId id="302" r:id="rId6"/>
    <p:sldId id="301" r:id="rId7"/>
    <p:sldId id="300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走出陰影來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、何處不是道？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何處不是道？何種角色不能扮演？隨遇而安，就能快活。往往人都拘於自己的身份，所以不快活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走出陰影來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二、走出陰影來修辦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今天修道，要走出自己的陰影，讓每一個人，都能夠吸取到他人的每一個經驗 、每一個精華，體會天地間的一些奧妙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4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走出陰影來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三、要拋開煩惱成見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要拋開你的煩惱、成見，別人講的話你才容易接受！假若你心存煩惱、成見，點傳師、講師，講的話你就無法聽進去，因為你已經有自己的主張了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099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走出陰影來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四、修道也要有主張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但是做人也要有主張，假若修道沒有主張，別人說好，你就修，別人說不好，你就不修，那怎麼可以！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784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走出陰影來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五、執著會使心不安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人都常常喜歡叫人家，做這個那個，但是別人沒有照你的意思的時候，你就懷恨在心，常常執著他做的結果，你的心就常動盪不安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03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走出陰影來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六、在意別人難快樂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別人一句話、一個動作，就讓你氣得半死；你好心的勸告別人，他不照你勸告的去做，你就對他放棄，對他產生厭惡，產生了另一種心態，這就是變態，變態才會讓自己的心不快樂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32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走出陰影來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七、能讓步不傷人我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人在互不相讓的時候，會有撞擊，會有嚴重的傷害，每個人每一天，都有一些武器放在外面，那個武器很容易傷到人，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你自己真正讓一下，你就不會傷到自己，也不會傷到別人。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人很傻，很喜歡硬碰硬，唯有一方讓步了，對事情才有幫助。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0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404</TotalTime>
  <Words>441</Words>
  <Application>Microsoft Office PowerPoint</Application>
  <PresentationFormat>如螢幕大小 (16:9)</PresentationFormat>
  <Paragraphs>30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走出陰影來修辦 悟見講</vt:lpstr>
      <vt:lpstr>走出陰影來修辦 悟見講</vt:lpstr>
      <vt:lpstr>走出陰影來修辦 悟見講</vt:lpstr>
      <vt:lpstr>走出陰影來修辦 悟見講</vt:lpstr>
      <vt:lpstr>走出陰影來修辦 悟見講</vt:lpstr>
      <vt:lpstr>走出陰影來修辦 悟見講</vt:lpstr>
      <vt:lpstr>走出陰影來修辦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140</cp:revision>
  <dcterms:created xsi:type="dcterms:W3CDTF">2014-02-15T05:50:45Z</dcterms:created>
  <dcterms:modified xsi:type="dcterms:W3CDTF">2017-05-04T06:55:04Z</dcterms:modified>
</cp:coreProperties>
</file>