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297" r:id="rId3"/>
    <p:sldId id="300" r:id="rId4"/>
    <p:sldId id="299" r:id="rId5"/>
    <p:sldId id="298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13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2017/1/3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2017/1/3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談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生命的</a:t>
            </a:r>
            <a:r>
              <a:rPr lang="zh-TW" altLang="en-US" sz="4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</a:t>
            </a:r>
            <a:r>
              <a:rPr lang="zh-TW" altLang="en-US" sz="400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義 </a:t>
            </a:r>
            <a:r>
              <a:rPr lang="zh-TW" altLang="en-US" sz="380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marL="36576" indent="0">
              <a:buNone/>
            </a:pP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、價值的生命</a:t>
            </a: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價值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的生命：不在於富貴名利的多寡；而在於能利己利人否。</a:t>
            </a:r>
          </a:p>
          <a:p>
            <a:pPr marL="36576" indent="0">
              <a:buNone/>
            </a:pP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二、意義的生命</a:t>
            </a: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意義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的生命：不在於處事經驗的多寡，而在於能無怨無悔否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談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生命的</a:t>
            </a:r>
            <a:r>
              <a:rPr lang="zh-TW" altLang="en-US" sz="4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</a:t>
            </a:r>
            <a:r>
              <a:rPr lang="zh-TW" altLang="en-US" sz="400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義 </a:t>
            </a:r>
            <a:r>
              <a:rPr lang="zh-TW" altLang="en-US" sz="380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marL="36576" indent="0">
              <a:buNone/>
            </a:pP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、充實的生命</a:t>
            </a: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充實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的生命：不在於巔峰知識的多寡，而在於有道德仁義否。</a:t>
            </a:r>
          </a:p>
          <a:p>
            <a:pPr marL="36576" indent="0">
              <a:buNone/>
            </a:pP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四、光明的生命</a:t>
            </a: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光明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的生命：不在於行善布施的多寡，而在於能無為而為否。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19185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談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生命的</a:t>
            </a:r>
            <a:r>
              <a:rPr lang="zh-TW" altLang="en-US" sz="4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</a:t>
            </a:r>
            <a:r>
              <a:rPr lang="zh-TW" altLang="en-US" sz="400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義 </a:t>
            </a:r>
            <a:r>
              <a:rPr lang="zh-TW" altLang="en-US" sz="380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marL="36576" indent="0">
              <a:buNone/>
            </a:pP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、清靜的生命</a:t>
            </a: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清靜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的生命：不在於參禪唸唱的多寡，而在於能存養省察否。</a:t>
            </a:r>
          </a:p>
          <a:p>
            <a:pPr marL="36576" indent="0">
              <a:buNone/>
            </a:pP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六、智慧的生命</a:t>
            </a: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智慧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的生命：不在於研究佛學的多寡，而在於能知過而改否。</a:t>
            </a:r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50327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談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生命的</a:t>
            </a:r>
            <a:r>
              <a:rPr lang="zh-TW" altLang="en-US" sz="4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</a:t>
            </a:r>
            <a:r>
              <a:rPr lang="zh-TW" altLang="en-US" sz="400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義 </a:t>
            </a:r>
            <a:r>
              <a:rPr lang="zh-TW" altLang="en-US" sz="380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marL="36576" indent="0">
              <a:buNone/>
            </a:pP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、健康的生命</a:t>
            </a: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健康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的生命：不在於營養補食的多寡，而在於能善養正氣否。</a:t>
            </a:r>
          </a:p>
          <a:p>
            <a:pPr marL="36576" indent="0">
              <a:buNone/>
            </a:pP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八、成功的生命</a:t>
            </a: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成功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的生命：不在於贏勝掌聲的多寡，而在於能萬古流芳否。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3589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談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生命的</a:t>
            </a:r>
            <a:r>
              <a:rPr lang="zh-TW" altLang="en-US" sz="4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</a:t>
            </a:r>
            <a:r>
              <a:rPr lang="zh-TW" altLang="en-US" sz="400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義 </a:t>
            </a:r>
            <a:r>
              <a:rPr lang="zh-TW" altLang="en-US" sz="380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marL="36576" indent="0">
              <a:buNone/>
            </a:pP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、快樂的生命</a:t>
            </a: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快樂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的生命：不在於吃喝玩樂的多寡，而在於能超生了死否。</a:t>
            </a:r>
          </a:p>
          <a:p>
            <a:pPr marL="36576" indent="0">
              <a:buNone/>
            </a:pP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十、幸福的生命</a:t>
            </a: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幸福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的生命：不在於享受榮華的多寡，而在於能修道行證否。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1586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284</TotalTime>
  <Words>297</Words>
  <Application>Microsoft Office PowerPoint</Application>
  <PresentationFormat>如螢幕大小 (16:9)</PresentationFormat>
  <Paragraphs>30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Franklin Gothic Book</vt:lpstr>
      <vt:lpstr>微軟正黑體</vt:lpstr>
      <vt:lpstr>標楷體</vt:lpstr>
      <vt:lpstr>Arial</vt:lpstr>
      <vt:lpstr>Wingdings 2</vt:lpstr>
      <vt:lpstr>科技</vt:lpstr>
      <vt:lpstr>談生命的真義 悟見講</vt:lpstr>
      <vt:lpstr>談生命的真義 悟見講</vt:lpstr>
      <vt:lpstr>談生命的真義 悟見講</vt:lpstr>
      <vt:lpstr>談生命的真義 悟見講</vt:lpstr>
      <vt:lpstr>談生命的真義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89</cp:revision>
  <dcterms:created xsi:type="dcterms:W3CDTF">2014-02-15T05:50:45Z</dcterms:created>
  <dcterms:modified xsi:type="dcterms:W3CDTF">2017-01-03T06:43:52Z</dcterms:modified>
</cp:coreProperties>
</file>