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1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覺悟人生來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一、求萬世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名天下利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爭這個名，爭這個雄姿，但是到最後呢？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孤魂野鬼一個，所以我們要怎麼樣，要追求實在、實地、實做，這樣子才是真的。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不要追求名、追求利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，若要求名，也當求萬世的名；要求利，也當計天下的利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覺悟人生來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十、我本是理天的佛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但是我們修道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，不是為一個「佛」字在追尋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是在，盡我們的本份，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是你從理天下來，的本份已喔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36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覺悟人生來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十一、在憂患中才能生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怎樣的人生，過得最瀟灑？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無憂無愁即是大患！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生於憂患，死於安樂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，修道不可以這樣，要提高警覺。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什麼時候啦！還無憂無愁，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又不是愿了了，愿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了了，才能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無憂無愁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468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覺悟人生來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十二、要有覺悟的人生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你愿不了，還在紅塵世中，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你怎麼能夠無憂無慮。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唉！什麼時候啦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！不可再無憂無慮下去。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你看看，外面的景觀，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了，可是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膽顫心驚！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150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覺悟人生來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二、學道要破除名利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出了名，就受「名」的牽絆，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為了這個名，怕破壞自己的形象，連走路都要四四方方，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所以人常常為名所困，為名所害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，要想學道，就先要破這個，才能夠契機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18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覺悟人生來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三、此生不要再造業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人為了凡業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，也犧牲了很多，犧牲「功德」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他做的事業，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有傷害六畜的，因此必須以功德來交換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48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覺悟人生來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四、造業就要功德還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人的「業」都是有因緣的，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若是曾經做上了，就必須比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多建造功德，比人家快，比人家多。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不然的話，你們心靈的家，不能安寧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，就沒辦法，修到你們的心性，慢慢染上了污點，修道的路途，就更坎坷了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156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覺悟人生來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五、對道用心衆生知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旅程中，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難免有高潮，有低潮的時候，有快樂的時候，有寂寞的時候，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自古聖賢皆寂寞，為什麼呢？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因為有時候，我所做出來的，別人不了解，可是一時不了解，以後人家就了解了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41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覺悟人生來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六、堅強調適寂寞心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只是在那一段，你寂寞的時候，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你如何把它挨過去，如何把它獨處過去，如何把你寂寞的心靈撫平，化過去？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你跌倒了，流血了，你要把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傷口撫平，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就是在那一段時間，沒有人安慰你的時候，你也要堅強你自己，懂嗎？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54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覺悟人生來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七、看透人生快修道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不如意之事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時常遇到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，你如何在不如意當中，打破這些不如意的情景？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希望你們，都不是遇到了臨危之急難，才要修道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。因為你們，都是已經看透了一切、徹悟了一 切，對不對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57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覺悟人生來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八、遇難再修來不及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你們是被人生的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逆境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打得頭破血流，才看破一切，修道啦！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有些是被病折磨得快死了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，才說好啦！我要修道，我要立清口愿。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明知道如此，為何不趕快做呢？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19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覺悟人生來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九、往前衝成佛有餘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現在流行一首歌「快快走向前行」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，而不是原地不動，機會要自己把握，你猶豫則自失機會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要有這個衝勁，直往前衝，成佛有餘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1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545</TotalTime>
  <Words>847</Words>
  <Application>Microsoft Office PowerPoint</Application>
  <PresentationFormat>如螢幕大小 (16:9)</PresentationFormat>
  <Paragraphs>63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覺悟人生來修道 悟見講</vt:lpstr>
      <vt:lpstr>覺悟人生來修道 悟見講</vt:lpstr>
      <vt:lpstr>覺悟人生來修道 悟見講</vt:lpstr>
      <vt:lpstr>覺悟人生來修道 悟見講</vt:lpstr>
      <vt:lpstr>覺悟人生來修道 悟見講</vt:lpstr>
      <vt:lpstr>覺悟人生來修道 悟見講</vt:lpstr>
      <vt:lpstr>覺悟人生來修道 悟見講</vt:lpstr>
      <vt:lpstr>覺悟人生來修道 悟見講</vt:lpstr>
      <vt:lpstr>覺悟人生來修道 悟見講</vt:lpstr>
      <vt:lpstr>覺悟人生來修道 悟見講</vt:lpstr>
      <vt:lpstr>覺悟人生來修道 悟見講</vt:lpstr>
      <vt:lpstr>覺悟人生來修道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272</cp:revision>
  <dcterms:created xsi:type="dcterms:W3CDTF">2014-02-15T05:50:45Z</dcterms:created>
  <dcterms:modified xsi:type="dcterms:W3CDTF">2018-03-14T01:57:43Z</dcterms:modified>
  <cp:contentStatus/>
</cp:coreProperties>
</file>